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59" r:id="rId6"/>
    <p:sldId id="260" r:id="rId7"/>
    <p:sldId id="266" r:id="rId8"/>
    <p:sldId id="267" r:id="rId9"/>
    <p:sldId id="268" r:id="rId10"/>
    <p:sldId id="265" r:id="rId11"/>
    <p:sldId id="263" r:id="rId12"/>
    <p:sldId id="26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EFE"/>
    <a:srgbClr val="9FD2DD"/>
    <a:srgbClr val="FFFFFF"/>
    <a:srgbClr val="15576A"/>
    <a:srgbClr val="0C292D"/>
    <a:srgbClr val="4FAEC1"/>
    <a:srgbClr val="D7B1A0"/>
    <a:srgbClr val="032631"/>
    <a:srgbClr val="2C5A67"/>
    <a:srgbClr val="77C0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05" autoAdjust="0"/>
    <p:restoredTop sz="94660"/>
  </p:normalViewPr>
  <p:slideViewPr>
    <p:cSldViewPr snapToGrid="0">
      <p:cViewPr>
        <p:scale>
          <a:sx n="100" d="100"/>
          <a:sy n="100" d="100"/>
        </p:scale>
        <p:origin x="696" y="4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58D768-2C06-4BFE-AD96-1909C3754D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 xmlns:a16="http://schemas.microsoft.com/office/drawing/2014/main" id="{F990B0A5-83F9-49F7-A4E0-C516B333F3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 xmlns:a16="http://schemas.microsoft.com/office/drawing/2014/main" id="{6FF13B6A-2134-4A16-8A0E-BBD693139F91}"/>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E05198F6-2962-45A3-BC79-333FF4D14188}"/>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 xmlns:a16="http://schemas.microsoft.com/office/drawing/2014/main" id="{B439EBDF-FE58-405C-8B01-7BFA6E397BCA}"/>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1213106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A33D890-459D-451F-86CC-5F930B6745FB}"/>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 xmlns:a16="http://schemas.microsoft.com/office/drawing/2014/main" id="{3450F669-10AE-432A-AB1E-7B210F056F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 xmlns:a16="http://schemas.microsoft.com/office/drawing/2014/main" id="{3A6904E0-9F71-4030-8942-45018A5F7769}"/>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9601981A-FCC9-4EAD-BA03-8740A8F635E2}"/>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 xmlns:a16="http://schemas.microsoft.com/office/drawing/2014/main" id="{22344D00-C515-4D89-B414-59C98754BC39}"/>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3790676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A092EAA-96C0-46EA-ACF3-5D85641E3D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 xmlns:a16="http://schemas.microsoft.com/office/drawing/2014/main" id="{68C1CC4C-8ECF-4DD0-9334-5BC9D501DF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 xmlns:a16="http://schemas.microsoft.com/office/drawing/2014/main" id="{FADE4720-23DF-4DFA-B991-67C69A46CCD8}"/>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2AAF7701-9ED2-4DDF-B31D-09418929809E}"/>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 xmlns:a16="http://schemas.microsoft.com/office/drawing/2014/main" id="{A186E553-F8F0-4ECF-B3F5-6EC766525B81}"/>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2811238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63DB10-DF40-4464-965B-E93AFC041A73}"/>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 xmlns:a16="http://schemas.microsoft.com/office/drawing/2014/main" id="{5AA417A8-1BB3-4B87-8A87-8B9F6DCCEDB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 xmlns:a16="http://schemas.microsoft.com/office/drawing/2014/main" id="{7D83D53D-EF8B-46A3-9DC0-0B822C17718C}"/>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0618FEC7-F074-47DF-B8DC-5AD75E700AF2}"/>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 xmlns:a16="http://schemas.microsoft.com/office/drawing/2014/main" id="{A9C781CF-53B5-4752-A14F-05D73F45167F}"/>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1959574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48460D-3F40-48E3-9832-95E590B5D4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 xmlns:a16="http://schemas.microsoft.com/office/drawing/2014/main" id="{CA57CD34-84BC-4909-996A-6B0AB142FA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70943336-2206-4E78-9472-1471EC95E12D}"/>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9D2A0B0C-53A8-46DC-B588-AB34923A166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 xmlns:a16="http://schemas.microsoft.com/office/drawing/2014/main" id="{593C94CC-E5F9-4A2F-9FC9-E6830614B016}"/>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4286883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B2522F-8932-4D90-8751-2553C830212D}"/>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 xmlns:a16="http://schemas.microsoft.com/office/drawing/2014/main" id="{F0060AF8-F1D7-42F6-AC68-6D74AC38B6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 xmlns:a16="http://schemas.microsoft.com/office/drawing/2014/main" id="{90707E1F-1007-4DEC-A752-A0C7E7BEF2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 xmlns:a16="http://schemas.microsoft.com/office/drawing/2014/main" id="{78FE5EFF-07CE-4282-B9DD-FC5446ADA365}"/>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6" name="Footer Placeholder 5">
            <a:extLst>
              <a:ext uri="{FF2B5EF4-FFF2-40B4-BE49-F238E27FC236}">
                <a16:creationId xmlns="" xmlns:a16="http://schemas.microsoft.com/office/drawing/2014/main" id="{81CC53ED-BDAB-414F-8C75-7A096A8B5A37}"/>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 xmlns:a16="http://schemas.microsoft.com/office/drawing/2014/main" id="{46BBACD9-349F-470E-B64F-8F97EC416E72}"/>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926932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43E41D-FCC5-4ED8-AC5B-B1603A1063A0}"/>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 xmlns:a16="http://schemas.microsoft.com/office/drawing/2014/main" id="{612F7E12-AABC-4F29-9699-E6EDF71C95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0C75C41-35DB-49BA-B745-BF0E1BDCD0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 xmlns:a16="http://schemas.microsoft.com/office/drawing/2014/main" id="{5A46208B-3A53-4C25-8CFF-23793CAD99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18C18214-D5AA-47D2-9B6F-5486266AA9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 xmlns:a16="http://schemas.microsoft.com/office/drawing/2014/main" id="{DF69AB58-4EE0-45FE-9502-2ECBB8E3ECE3}"/>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8" name="Footer Placeholder 7">
            <a:extLst>
              <a:ext uri="{FF2B5EF4-FFF2-40B4-BE49-F238E27FC236}">
                <a16:creationId xmlns="" xmlns:a16="http://schemas.microsoft.com/office/drawing/2014/main" id="{2DAFBECA-2EDD-492E-B6A7-4478AB8FD9B8}"/>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 xmlns:a16="http://schemas.microsoft.com/office/drawing/2014/main" id="{2A003FE1-4006-4D40-B8AA-1AEE47D3752C}"/>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3348596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AA2BE5-8DF1-4BAD-91D5-2BAD7CCBB809}"/>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 xmlns:a16="http://schemas.microsoft.com/office/drawing/2014/main" id="{EDE190A7-0A3C-4443-BD52-409E7D626DF1}"/>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4" name="Footer Placeholder 3">
            <a:extLst>
              <a:ext uri="{FF2B5EF4-FFF2-40B4-BE49-F238E27FC236}">
                <a16:creationId xmlns="" xmlns:a16="http://schemas.microsoft.com/office/drawing/2014/main" id="{C1C5FB54-B1FE-44A6-9C21-71D11B4BB243}"/>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 xmlns:a16="http://schemas.microsoft.com/office/drawing/2014/main" id="{EB1115B5-2D3F-401E-8C1A-D73D8A9B91F4}"/>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1428650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FCE2910D-BF3B-42F6-85AD-B4532CE9749C}"/>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3" name="Footer Placeholder 2">
            <a:extLst>
              <a:ext uri="{FF2B5EF4-FFF2-40B4-BE49-F238E27FC236}">
                <a16:creationId xmlns="" xmlns:a16="http://schemas.microsoft.com/office/drawing/2014/main" id="{CE2EF3BF-A41C-42E3-A428-6E38C414513B}"/>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 xmlns:a16="http://schemas.microsoft.com/office/drawing/2014/main" id="{A8890ACF-6DF8-4302-AC03-A177EB0CDD7A}"/>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4128712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421FE8-6E75-43A2-9D32-AFCBD2A638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 xmlns:a16="http://schemas.microsoft.com/office/drawing/2014/main" id="{57FFD80F-D020-4CA6-A7C1-8B1F567F88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 xmlns:a16="http://schemas.microsoft.com/office/drawing/2014/main" id="{7911EB41-06ED-4A80-A289-004AAF43C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8838D92-AA6F-4C82-AFB8-623E28C4A071}"/>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6" name="Footer Placeholder 5">
            <a:extLst>
              <a:ext uri="{FF2B5EF4-FFF2-40B4-BE49-F238E27FC236}">
                <a16:creationId xmlns="" xmlns:a16="http://schemas.microsoft.com/office/drawing/2014/main" id="{5162DA32-573F-4FAB-A4B9-9BF46B639CB0}"/>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 xmlns:a16="http://schemas.microsoft.com/office/drawing/2014/main" id="{487E580E-EBA1-4729-BBDD-142FBF451FED}"/>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1253086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0E330C5-6DC8-4FFA-BD9E-A5F346BD23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 xmlns:a16="http://schemas.microsoft.com/office/drawing/2014/main" id="{2F937C6A-56E1-4726-A0C5-A586534526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 xmlns:a16="http://schemas.microsoft.com/office/drawing/2014/main" id="{48E01C85-DF18-4FD9-88E4-08849854F4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FC5E2F00-F7C3-4961-ACAE-32290A2358D2}"/>
              </a:ext>
            </a:extLst>
          </p:cNvPr>
          <p:cNvSpPr>
            <a:spLocks noGrp="1"/>
          </p:cNvSpPr>
          <p:nvPr>
            <p:ph type="dt" sz="half" idx="10"/>
          </p:nvPr>
        </p:nvSpPr>
        <p:spPr/>
        <p:txBody>
          <a:bodyPr/>
          <a:lstStyle/>
          <a:p>
            <a:fld id="{68993F48-90FA-424D-9F4E-84AE5303B126}" type="datetimeFigureOut">
              <a:rPr lang="en-PH" smtClean="0"/>
              <a:t>11/03/2022</a:t>
            </a:fld>
            <a:endParaRPr lang="en-PH"/>
          </a:p>
        </p:txBody>
      </p:sp>
      <p:sp>
        <p:nvSpPr>
          <p:cNvPr id="6" name="Footer Placeholder 5">
            <a:extLst>
              <a:ext uri="{FF2B5EF4-FFF2-40B4-BE49-F238E27FC236}">
                <a16:creationId xmlns="" xmlns:a16="http://schemas.microsoft.com/office/drawing/2014/main" id="{00729503-BC0C-4A01-97B2-705C0565F114}"/>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 xmlns:a16="http://schemas.microsoft.com/office/drawing/2014/main" id="{BBBE37CD-AEF7-48F4-8338-49F06E629FAA}"/>
              </a:ext>
            </a:extLst>
          </p:cNvPr>
          <p:cNvSpPr>
            <a:spLocks noGrp="1"/>
          </p:cNvSpPr>
          <p:nvPr>
            <p:ph type="sldNum" sz="quarter" idx="12"/>
          </p:nvPr>
        </p:nvSpPr>
        <p:spPr/>
        <p:txBody>
          <a:bodyPr/>
          <a:lstStyle/>
          <a:p>
            <a:fld id="{099AF972-AAF2-4590-AE49-7C8DA4598D80}" type="slidenum">
              <a:rPr lang="en-PH" smtClean="0"/>
              <a:t>‹#›</a:t>
            </a:fld>
            <a:endParaRPr lang="en-PH"/>
          </a:p>
        </p:txBody>
      </p:sp>
    </p:spTree>
    <p:extLst>
      <p:ext uri="{BB962C8B-B14F-4D97-AF65-F5344CB8AC3E}">
        <p14:creationId xmlns:p14="http://schemas.microsoft.com/office/powerpoint/2010/main" val="4153242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BA89BE9-F54F-4080-9026-2F8352D72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 xmlns:a16="http://schemas.microsoft.com/office/drawing/2014/main" id="{EE744047-8143-4B8F-8578-3019D9ECF2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 xmlns:a16="http://schemas.microsoft.com/office/drawing/2014/main" id="{D84DBE7E-3225-4FE7-89CF-73CBD2C8CC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993F48-90FA-424D-9F4E-84AE5303B126}" type="datetimeFigureOut">
              <a:rPr lang="en-PH" smtClean="0"/>
              <a:t>11/03/2022</a:t>
            </a:fld>
            <a:endParaRPr lang="en-PH"/>
          </a:p>
        </p:txBody>
      </p:sp>
      <p:sp>
        <p:nvSpPr>
          <p:cNvPr id="5" name="Footer Placeholder 4">
            <a:extLst>
              <a:ext uri="{FF2B5EF4-FFF2-40B4-BE49-F238E27FC236}">
                <a16:creationId xmlns="" xmlns:a16="http://schemas.microsoft.com/office/drawing/2014/main" id="{5FBF3E0D-4849-4E65-A2C7-E2FF496CB8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 xmlns:a16="http://schemas.microsoft.com/office/drawing/2014/main" id="{09BDD62D-39F6-4AA1-B3DA-EE6239B32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9AF972-AAF2-4590-AE49-7C8DA4598D80}" type="slidenum">
              <a:rPr lang="en-PH" smtClean="0"/>
              <a:t>‹#›</a:t>
            </a:fld>
            <a:endParaRPr lang="en-PH"/>
          </a:p>
        </p:txBody>
      </p:sp>
    </p:spTree>
    <p:extLst>
      <p:ext uri="{BB962C8B-B14F-4D97-AF65-F5344CB8AC3E}">
        <p14:creationId xmlns:p14="http://schemas.microsoft.com/office/powerpoint/2010/main" val="495029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24C615-5B5F-4A6B-83C9-8CDF0803F3BF}"/>
              </a:ext>
            </a:extLst>
          </p:cNvPr>
          <p:cNvSpPr>
            <a:spLocks noGrp="1"/>
          </p:cNvSpPr>
          <p:nvPr>
            <p:ph type="ctrTitle"/>
          </p:nvPr>
        </p:nvSpPr>
        <p:spPr>
          <a:xfrm>
            <a:off x="848162" y="2827337"/>
            <a:ext cx="10600888" cy="2387600"/>
          </a:xfrm>
        </p:spPr>
        <p:txBody>
          <a:bodyPr>
            <a:noAutofit/>
          </a:bodyPr>
          <a:lstStyle/>
          <a:p>
            <a:r>
              <a:rPr lang="en-PH" sz="21600" b="1" spc="-800" dirty="0">
                <a:solidFill>
                  <a:schemeClr val="bg1"/>
                </a:solidFill>
                <a:effectLst>
                  <a:glow rad="139700">
                    <a:schemeClr val="tx1">
                      <a:lumMod val="95000"/>
                      <a:lumOff val="5000"/>
                      <a:alpha val="40000"/>
                    </a:schemeClr>
                  </a:glow>
                </a:effectLst>
                <a:latin typeface="Gobold" panose="02000500000000000000" pitchFamily="2" charset="0"/>
              </a:rPr>
              <a:t>WELCOME</a:t>
            </a:r>
          </a:p>
        </p:txBody>
      </p:sp>
      <p:sp>
        <p:nvSpPr>
          <p:cNvPr id="6" name="Rectangle 5">
            <a:extLst>
              <a:ext uri="{FF2B5EF4-FFF2-40B4-BE49-F238E27FC236}">
                <a16:creationId xmlns="" xmlns:a16="http://schemas.microsoft.com/office/drawing/2014/main" id="{C447627E-B1D1-451A-9908-38B83DDC252D}"/>
              </a:ext>
            </a:extLst>
          </p:cNvPr>
          <p:cNvSpPr/>
          <p:nvPr/>
        </p:nvSpPr>
        <p:spPr>
          <a:xfrm>
            <a:off x="2676525" y="3104716"/>
            <a:ext cx="6800850" cy="562409"/>
          </a:xfrm>
          <a:prstGeom prst="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3" name="Subtitle 2">
            <a:extLst>
              <a:ext uri="{FF2B5EF4-FFF2-40B4-BE49-F238E27FC236}">
                <a16:creationId xmlns="" xmlns:a16="http://schemas.microsoft.com/office/drawing/2014/main" id="{1A1F8B5F-3617-435A-8F7B-F50A4A04F8F6}"/>
              </a:ext>
            </a:extLst>
          </p:cNvPr>
          <p:cNvSpPr>
            <a:spLocks noGrp="1"/>
          </p:cNvSpPr>
          <p:nvPr>
            <p:ph type="subTitle" idx="1"/>
          </p:nvPr>
        </p:nvSpPr>
        <p:spPr>
          <a:xfrm>
            <a:off x="3005138" y="3238066"/>
            <a:ext cx="6143624" cy="419534"/>
          </a:xfrm>
        </p:spPr>
        <p:txBody>
          <a:bodyPr>
            <a:normAutofit fontScale="85000" lnSpcReduction="20000"/>
          </a:bodyPr>
          <a:lstStyle/>
          <a:p>
            <a:r>
              <a:rPr lang="en-PH" sz="3200" b="1" i="1" spc="3500" dirty="0" smtClean="0">
                <a:solidFill>
                  <a:srgbClr val="00B0F0"/>
                </a:solidFill>
                <a:latin typeface="Franklin Gothic Medium Cond" panose="020B0606030402020204" pitchFamily="34" charset="0"/>
              </a:rPr>
              <a:t>TO CHURCH</a:t>
            </a:r>
            <a:endParaRPr lang="en-PH" sz="3200" b="1" i="1" dirty="0">
              <a:solidFill>
                <a:srgbClr val="00B0F0"/>
              </a:solidFill>
              <a:latin typeface="Franklin Gothic Medium Cond" panose="020B06060304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3823" y="1208202"/>
            <a:ext cx="989565" cy="520499"/>
          </a:xfrm>
          <a:prstGeom prst="rect">
            <a:avLst/>
          </a:prstGeom>
        </p:spPr>
      </p:pic>
    </p:spTree>
    <p:extLst>
      <p:ext uri="{BB962C8B-B14F-4D97-AF65-F5344CB8AC3E}">
        <p14:creationId xmlns:p14="http://schemas.microsoft.com/office/powerpoint/2010/main" val="39742623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Rounded Rectangle 19">
            <a:extLst>
              <a:ext uri="{FF2B5EF4-FFF2-40B4-BE49-F238E27FC236}">
                <a16:creationId xmlns="" xmlns:a16="http://schemas.microsoft.com/office/drawing/2014/main" id="{C447627E-B1D1-451A-9908-38B83DDC252D}"/>
              </a:ext>
            </a:extLst>
          </p:cNvPr>
          <p:cNvSpPr/>
          <p:nvPr/>
        </p:nvSpPr>
        <p:spPr>
          <a:xfrm>
            <a:off x="9122813" y="2616613"/>
            <a:ext cx="2122234" cy="3710769"/>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9" name="Rounded Rectangle 18">
            <a:extLst>
              <a:ext uri="{FF2B5EF4-FFF2-40B4-BE49-F238E27FC236}">
                <a16:creationId xmlns="" xmlns:a16="http://schemas.microsoft.com/office/drawing/2014/main" id="{C447627E-B1D1-451A-9908-38B83DDC252D}"/>
              </a:ext>
            </a:extLst>
          </p:cNvPr>
          <p:cNvSpPr/>
          <p:nvPr/>
        </p:nvSpPr>
        <p:spPr>
          <a:xfrm>
            <a:off x="6383890" y="2570117"/>
            <a:ext cx="2122234" cy="3710769"/>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8" name="Rounded Rectangle 17">
            <a:extLst>
              <a:ext uri="{FF2B5EF4-FFF2-40B4-BE49-F238E27FC236}">
                <a16:creationId xmlns="" xmlns:a16="http://schemas.microsoft.com/office/drawing/2014/main" id="{C447627E-B1D1-451A-9908-38B83DDC252D}"/>
              </a:ext>
            </a:extLst>
          </p:cNvPr>
          <p:cNvSpPr/>
          <p:nvPr/>
        </p:nvSpPr>
        <p:spPr>
          <a:xfrm>
            <a:off x="3642638" y="2528318"/>
            <a:ext cx="2122234" cy="3710769"/>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7" name="Rounded Rectangle 16">
            <a:extLst>
              <a:ext uri="{FF2B5EF4-FFF2-40B4-BE49-F238E27FC236}">
                <a16:creationId xmlns="" xmlns:a16="http://schemas.microsoft.com/office/drawing/2014/main" id="{C447627E-B1D1-451A-9908-38B83DDC252D}"/>
              </a:ext>
            </a:extLst>
          </p:cNvPr>
          <p:cNvSpPr/>
          <p:nvPr/>
        </p:nvSpPr>
        <p:spPr>
          <a:xfrm>
            <a:off x="901855" y="2570118"/>
            <a:ext cx="2122234" cy="3710769"/>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1531808" y="534933"/>
            <a:ext cx="9128383" cy="16364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8000" i="1" dirty="0" smtClean="0">
                <a:solidFill>
                  <a:srgbClr val="00B0F0"/>
                </a:solidFill>
                <a:latin typeface="Gobold" panose="02000500000000000000" pitchFamily="2" charset="0"/>
              </a:rPr>
              <a:t>4 WAYS TO GIVE</a:t>
            </a:r>
            <a:endParaRPr lang="en-PH" sz="8000" i="1" dirty="0">
              <a:solidFill>
                <a:srgbClr val="00B0F0"/>
              </a:solidFill>
              <a:latin typeface="Gobold" panose="02000500000000000000" pitchFamily="2" charset="0"/>
            </a:endParaRPr>
          </a:p>
        </p:txBody>
      </p:sp>
      <p:sp>
        <p:nvSpPr>
          <p:cNvPr id="21" name="Title 1">
            <a:extLst>
              <a:ext uri="{FF2B5EF4-FFF2-40B4-BE49-F238E27FC236}">
                <a16:creationId xmlns="" xmlns:a16="http://schemas.microsoft.com/office/drawing/2014/main" id="{7EDAE846-4316-4101-8CE4-27BF19F3D7F2}"/>
              </a:ext>
            </a:extLst>
          </p:cNvPr>
          <p:cNvSpPr txBox="1">
            <a:spLocks/>
          </p:cNvSpPr>
          <p:nvPr/>
        </p:nvSpPr>
        <p:spPr>
          <a:xfrm>
            <a:off x="820750" y="4344728"/>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00" b="1" dirty="0">
                <a:solidFill>
                  <a:srgbClr val="00B0F0"/>
                </a:solidFill>
                <a:latin typeface="Gobold" panose="02000500000000000000" pitchFamily="2" charset="0"/>
              </a:rPr>
              <a:t>ONLINE</a:t>
            </a:r>
            <a:endParaRPr lang="en-PH" sz="2700" b="1" dirty="0">
              <a:solidFill>
                <a:srgbClr val="00B0F0"/>
              </a:solidFill>
              <a:latin typeface="Gobold" panose="02000500000000000000" pitchFamily="2" charset="0"/>
            </a:endParaRPr>
          </a:p>
        </p:txBody>
      </p:sp>
      <p:sp>
        <p:nvSpPr>
          <p:cNvPr id="24" name="Title 1">
            <a:extLst>
              <a:ext uri="{FF2B5EF4-FFF2-40B4-BE49-F238E27FC236}">
                <a16:creationId xmlns="" xmlns:a16="http://schemas.microsoft.com/office/drawing/2014/main" id="{A9E55898-723D-4108-90CE-80792A95BE1C}"/>
              </a:ext>
            </a:extLst>
          </p:cNvPr>
          <p:cNvSpPr txBox="1">
            <a:spLocks/>
          </p:cNvSpPr>
          <p:nvPr/>
        </p:nvSpPr>
        <p:spPr>
          <a:xfrm>
            <a:off x="-160187" y="5133335"/>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err="1">
                <a:solidFill>
                  <a:schemeClr val="bg1"/>
                </a:solidFill>
                <a:latin typeface="Poppins" panose="00000500000000000000" pitchFamily="2" charset="0"/>
                <a:cs typeface="Poppins" panose="00000500000000000000" pitchFamily="2" charset="0"/>
              </a:rPr>
              <a:t>www.YourChurch.com</a:t>
            </a:r>
            <a:endParaRPr lang="en-PH" sz="1200" dirty="0">
              <a:solidFill>
                <a:schemeClr val="bg1"/>
              </a:solidFill>
              <a:latin typeface="Poppins" panose="00000500000000000000" pitchFamily="2" charset="0"/>
              <a:cs typeface="Poppins" panose="00000500000000000000" pitchFamily="2" charset="0"/>
            </a:endParaRPr>
          </a:p>
        </p:txBody>
      </p:sp>
      <p:pic>
        <p:nvPicPr>
          <p:cNvPr id="12" name="Picture 11">
            <a:extLst>
              <a:ext uri="{FF2B5EF4-FFF2-40B4-BE49-F238E27FC236}">
                <a16:creationId xmlns="" xmlns:a16="http://schemas.microsoft.com/office/drawing/2014/main" id="{FC9C39C1-0BC5-44B2-855E-CB3956EC19A6}"/>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144433" y="2831668"/>
            <a:ext cx="1637078" cy="1552035"/>
          </a:xfrm>
          <a:prstGeom prst="rect">
            <a:avLst/>
          </a:prstGeom>
        </p:spPr>
      </p:pic>
      <p:pic>
        <p:nvPicPr>
          <p:cNvPr id="16" name="Picture 15">
            <a:extLst>
              <a:ext uri="{FF2B5EF4-FFF2-40B4-BE49-F238E27FC236}">
                <a16:creationId xmlns="" xmlns:a16="http://schemas.microsoft.com/office/drawing/2014/main" id="{9C0037EE-1086-4BB1-9E51-72EE8733A9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5808" y="2952258"/>
            <a:ext cx="1555893" cy="1275713"/>
          </a:xfrm>
          <a:prstGeom prst="rect">
            <a:avLst/>
          </a:prstGeom>
        </p:spPr>
      </p:pic>
      <p:pic>
        <p:nvPicPr>
          <p:cNvPr id="26" name="Picture 25">
            <a:extLst>
              <a:ext uri="{FF2B5EF4-FFF2-40B4-BE49-F238E27FC236}">
                <a16:creationId xmlns="" xmlns:a16="http://schemas.microsoft.com/office/drawing/2014/main" id="{A9621A4D-BD00-44FE-A162-2966A60D4E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0027" y="2860388"/>
            <a:ext cx="969960" cy="1494593"/>
          </a:xfrm>
          <a:prstGeom prst="rect">
            <a:avLst/>
          </a:prstGeom>
        </p:spPr>
      </p:pic>
      <p:pic>
        <p:nvPicPr>
          <p:cNvPr id="28" name="Picture 27">
            <a:extLst>
              <a:ext uri="{FF2B5EF4-FFF2-40B4-BE49-F238E27FC236}">
                <a16:creationId xmlns="" xmlns:a16="http://schemas.microsoft.com/office/drawing/2014/main" id="{A7850AE9-B878-473A-AA0E-80118B9179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67135" y="2859365"/>
            <a:ext cx="1433589" cy="1451890"/>
          </a:xfrm>
          <a:prstGeom prst="rect">
            <a:avLst/>
          </a:prstGeom>
        </p:spPr>
      </p:pic>
      <p:sp>
        <p:nvSpPr>
          <p:cNvPr id="29" name="Title 1">
            <a:extLst>
              <a:ext uri="{FF2B5EF4-FFF2-40B4-BE49-F238E27FC236}">
                <a16:creationId xmlns="" xmlns:a16="http://schemas.microsoft.com/office/drawing/2014/main" id="{B4A4FDA5-257C-4281-B7AB-CFE5B52B40CC}"/>
              </a:ext>
            </a:extLst>
          </p:cNvPr>
          <p:cNvSpPr txBox="1">
            <a:spLocks/>
          </p:cNvSpPr>
          <p:nvPr/>
        </p:nvSpPr>
        <p:spPr>
          <a:xfrm>
            <a:off x="3602084" y="4344728"/>
            <a:ext cx="2203339" cy="575011"/>
          </a:xfrm>
          <a:prstGeom prst="rect">
            <a:avLst/>
          </a:prstGeom>
        </p:spPr>
        <p:txBody>
          <a:bodyPr vert="horz" lIns="91440" tIns="45720" rIns="91440" bIns="45720" rtlCol="0" anchor="t">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rgbClr val="00B0F0"/>
                </a:solidFill>
                <a:latin typeface="Gobold" panose="02000500000000000000" pitchFamily="2" charset="0"/>
              </a:rPr>
              <a:t>OFFERING BOX</a:t>
            </a:r>
            <a:endParaRPr lang="en-PH" sz="3200" b="1" dirty="0">
              <a:solidFill>
                <a:srgbClr val="00B0F0"/>
              </a:solidFill>
              <a:latin typeface="Gobold" panose="02000500000000000000" pitchFamily="2" charset="0"/>
            </a:endParaRPr>
          </a:p>
        </p:txBody>
      </p:sp>
      <p:sp>
        <p:nvSpPr>
          <p:cNvPr id="30" name="Title 1">
            <a:extLst>
              <a:ext uri="{FF2B5EF4-FFF2-40B4-BE49-F238E27FC236}">
                <a16:creationId xmlns="" xmlns:a16="http://schemas.microsoft.com/office/drawing/2014/main" id="{CB7CBBC6-1FEF-4AE2-91C3-5769EA2FFF6D}"/>
              </a:ext>
            </a:extLst>
          </p:cNvPr>
          <p:cNvSpPr txBox="1">
            <a:spLocks/>
          </p:cNvSpPr>
          <p:nvPr/>
        </p:nvSpPr>
        <p:spPr>
          <a:xfrm>
            <a:off x="2640757" y="5133336"/>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a:solidFill>
                  <a:schemeClr val="bg1"/>
                </a:solidFill>
                <a:latin typeface="Poppins" panose="00000500000000000000" pitchFamily="2" charset="0"/>
                <a:cs typeface="Poppins" panose="00000500000000000000" pitchFamily="2" charset="0"/>
              </a:rPr>
              <a:t>Located at each</a:t>
            </a:r>
          </a:p>
          <a:p>
            <a:pPr algn="ctr"/>
            <a:r>
              <a:rPr lang="en-US" sz="1200" dirty="0">
                <a:solidFill>
                  <a:schemeClr val="bg1"/>
                </a:solidFill>
                <a:latin typeface="Poppins" panose="00000500000000000000" pitchFamily="2" charset="0"/>
                <a:cs typeface="Poppins" panose="00000500000000000000" pitchFamily="2" charset="0"/>
              </a:rPr>
              <a:t>auditorium exit</a:t>
            </a:r>
            <a:endParaRPr lang="en-PH" sz="1200" dirty="0">
              <a:solidFill>
                <a:schemeClr val="bg1"/>
              </a:solidFill>
              <a:latin typeface="Poppins" panose="00000500000000000000" pitchFamily="2" charset="0"/>
              <a:cs typeface="Poppins" panose="00000500000000000000" pitchFamily="2" charset="0"/>
            </a:endParaRPr>
          </a:p>
        </p:txBody>
      </p:sp>
      <p:sp>
        <p:nvSpPr>
          <p:cNvPr id="31" name="Title 1">
            <a:extLst>
              <a:ext uri="{FF2B5EF4-FFF2-40B4-BE49-F238E27FC236}">
                <a16:creationId xmlns="" xmlns:a16="http://schemas.microsoft.com/office/drawing/2014/main" id="{B9B3B813-62EC-4C8A-9AA1-CCAE144BB6E1}"/>
              </a:ext>
            </a:extLst>
          </p:cNvPr>
          <p:cNvSpPr txBox="1">
            <a:spLocks/>
          </p:cNvSpPr>
          <p:nvPr/>
        </p:nvSpPr>
        <p:spPr>
          <a:xfrm>
            <a:off x="6343337" y="4344728"/>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00" b="1" dirty="0">
                <a:solidFill>
                  <a:srgbClr val="00B0F0"/>
                </a:solidFill>
                <a:latin typeface="Gobold" panose="02000500000000000000" pitchFamily="2" charset="0"/>
              </a:rPr>
              <a:t>TEXT</a:t>
            </a:r>
            <a:endParaRPr lang="en-PH" sz="2700" b="1" dirty="0">
              <a:solidFill>
                <a:srgbClr val="00B0F0"/>
              </a:solidFill>
              <a:latin typeface="Gobold" panose="02000500000000000000" pitchFamily="2" charset="0"/>
            </a:endParaRPr>
          </a:p>
        </p:txBody>
      </p:sp>
      <p:sp>
        <p:nvSpPr>
          <p:cNvPr id="32" name="Title 1">
            <a:extLst>
              <a:ext uri="{FF2B5EF4-FFF2-40B4-BE49-F238E27FC236}">
                <a16:creationId xmlns="" xmlns:a16="http://schemas.microsoft.com/office/drawing/2014/main" id="{F8333AFD-B00B-4AC3-91AA-89CC04F1BD8A}"/>
              </a:ext>
            </a:extLst>
          </p:cNvPr>
          <p:cNvSpPr txBox="1">
            <a:spLocks/>
          </p:cNvSpPr>
          <p:nvPr/>
        </p:nvSpPr>
        <p:spPr>
          <a:xfrm>
            <a:off x="6250392" y="5059515"/>
            <a:ext cx="2389227"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a:solidFill>
                  <a:schemeClr val="bg1"/>
                </a:solidFill>
                <a:latin typeface="Poppins" panose="00000500000000000000" pitchFamily="2" charset="0"/>
                <a:cs typeface="Poppins" panose="00000500000000000000" pitchFamily="2" charset="0"/>
              </a:rPr>
              <a:t>Your amount to</a:t>
            </a:r>
          </a:p>
          <a:p>
            <a:pPr algn="ctr"/>
            <a:r>
              <a:rPr lang="en-US" sz="1200" dirty="0">
                <a:solidFill>
                  <a:schemeClr val="bg1"/>
                </a:solidFill>
                <a:latin typeface="Poppins" panose="00000500000000000000" pitchFamily="2" charset="0"/>
                <a:cs typeface="Poppins" panose="00000500000000000000" pitchFamily="2" charset="0"/>
              </a:rPr>
              <a:t>77777</a:t>
            </a:r>
            <a:endParaRPr lang="en-PH" sz="1200" dirty="0">
              <a:solidFill>
                <a:schemeClr val="bg1"/>
              </a:solidFill>
              <a:latin typeface="Poppins" panose="00000500000000000000" pitchFamily="2" charset="0"/>
              <a:cs typeface="Poppins" panose="00000500000000000000" pitchFamily="2" charset="0"/>
            </a:endParaRPr>
          </a:p>
        </p:txBody>
      </p:sp>
      <p:sp>
        <p:nvSpPr>
          <p:cNvPr id="33" name="Title 1">
            <a:extLst>
              <a:ext uri="{FF2B5EF4-FFF2-40B4-BE49-F238E27FC236}">
                <a16:creationId xmlns="" xmlns:a16="http://schemas.microsoft.com/office/drawing/2014/main" id="{7E1C4255-718F-4CFC-B04D-2A1395B830D5}"/>
              </a:ext>
            </a:extLst>
          </p:cNvPr>
          <p:cNvSpPr txBox="1">
            <a:spLocks/>
          </p:cNvSpPr>
          <p:nvPr/>
        </p:nvSpPr>
        <p:spPr>
          <a:xfrm>
            <a:off x="9082259" y="4385373"/>
            <a:ext cx="2203339" cy="68274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00" b="1" dirty="0">
                <a:solidFill>
                  <a:srgbClr val="00B0F0"/>
                </a:solidFill>
                <a:latin typeface="Gobold" panose="02000500000000000000" pitchFamily="2" charset="0"/>
              </a:rPr>
              <a:t>DROPBOX</a:t>
            </a:r>
            <a:endParaRPr lang="en-PH" sz="2700" b="1" dirty="0">
              <a:solidFill>
                <a:srgbClr val="00B0F0"/>
              </a:solidFill>
              <a:latin typeface="Gobold" panose="02000500000000000000" pitchFamily="2" charset="0"/>
            </a:endParaRPr>
          </a:p>
        </p:txBody>
      </p:sp>
      <p:sp>
        <p:nvSpPr>
          <p:cNvPr id="34" name="Title 1">
            <a:extLst>
              <a:ext uri="{FF2B5EF4-FFF2-40B4-BE49-F238E27FC236}">
                <a16:creationId xmlns="" xmlns:a16="http://schemas.microsoft.com/office/drawing/2014/main" id="{33458865-E902-4BCE-AE08-C9ED68DBFCB2}"/>
              </a:ext>
            </a:extLst>
          </p:cNvPr>
          <p:cNvSpPr txBox="1">
            <a:spLocks/>
          </p:cNvSpPr>
          <p:nvPr/>
        </p:nvSpPr>
        <p:spPr>
          <a:xfrm>
            <a:off x="8080606" y="5015005"/>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a:solidFill>
                  <a:schemeClr val="bg1"/>
                </a:solidFill>
                <a:latin typeface="Poppins" panose="00000500000000000000" pitchFamily="2" charset="0"/>
                <a:cs typeface="Poppins" panose="00000500000000000000" pitchFamily="2" charset="0"/>
              </a:rPr>
              <a:t>In front of the church</a:t>
            </a:r>
            <a:endParaRPr lang="en-PH" sz="1200" dirty="0">
              <a:solidFill>
                <a:schemeClr val="bg1"/>
              </a:solidFill>
              <a:latin typeface="Poppins" panose="00000500000000000000" pitchFamily="2" charset="0"/>
              <a:cs typeface="Poppins" panose="00000500000000000000" pitchFamily="2" charset="0"/>
            </a:endParaRPr>
          </a:p>
        </p:txBody>
      </p:sp>
      <p:cxnSp>
        <p:nvCxnSpPr>
          <p:cNvPr id="36" name="Straight Connector 35">
            <a:extLst>
              <a:ext uri="{FF2B5EF4-FFF2-40B4-BE49-F238E27FC236}">
                <a16:creationId xmlns="" xmlns:a16="http://schemas.microsoft.com/office/drawing/2014/main" id="{31636A6E-B688-4170-9409-531AFCF4629F}"/>
              </a:ext>
            </a:extLst>
          </p:cNvPr>
          <p:cNvCxnSpPr/>
          <p:nvPr/>
        </p:nvCxnSpPr>
        <p:spPr>
          <a:xfrm>
            <a:off x="2867244" y="2142309"/>
            <a:ext cx="6490199" cy="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0732" y="198552"/>
            <a:ext cx="989565" cy="520499"/>
          </a:xfrm>
          <a:prstGeom prst="rect">
            <a:avLst/>
          </a:prstGeom>
        </p:spPr>
      </p:pic>
    </p:spTree>
    <p:extLst>
      <p:ext uri="{BB962C8B-B14F-4D97-AF65-F5344CB8AC3E}">
        <p14:creationId xmlns:p14="http://schemas.microsoft.com/office/powerpoint/2010/main" val="946344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419987" y="4675744"/>
            <a:ext cx="11352025" cy="16364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7200" b="1" spc="-150" dirty="0">
                <a:solidFill>
                  <a:srgbClr val="00B0F0"/>
                </a:solidFill>
                <a:effectLst>
                  <a:glow rad="139700">
                    <a:schemeClr val="tx1">
                      <a:alpha val="40000"/>
                    </a:schemeClr>
                  </a:glow>
                </a:effectLst>
                <a:latin typeface="Gobold" panose="02000500000000000000" pitchFamily="2" charset="0"/>
              </a:rPr>
              <a:t>SEE YOU NEXT WEEK!</a:t>
            </a:r>
          </a:p>
        </p:txBody>
      </p:sp>
      <p:sp>
        <p:nvSpPr>
          <p:cNvPr id="23" name="Title 1">
            <a:extLst>
              <a:ext uri="{FF2B5EF4-FFF2-40B4-BE49-F238E27FC236}">
                <a16:creationId xmlns="" xmlns:a16="http://schemas.microsoft.com/office/drawing/2014/main" id="{42DF3D8F-4A35-4F70-87A9-67E68CAE0BBE}"/>
              </a:ext>
            </a:extLst>
          </p:cNvPr>
          <p:cNvSpPr txBox="1">
            <a:spLocks/>
          </p:cNvSpPr>
          <p:nvPr/>
        </p:nvSpPr>
        <p:spPr>
          <a:xfrm>
            <a:off x="2190749" y="1507883"/>
            <a:ext cx="7810500" cy="21362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dirty="0">
                <a:solidFill>
                  <a:schemeClr val="bg1"/>
                </a:solidFill>
                <a:latin typeface="Gobold" panose="02000500000000000000" pitchFamily="2" charset="0"/>
              </a:rPr>
              <a:t>“MAY THE LORD BLESS YOU AND KEEP YOU; THE LORD MAKE HIS FACE SHINE ON YOU AND BE GRACIOUS TO YOU; THE LORD TURN HIS FACE TOWARD YOU AND GIVE YOU PEACE.”</a:t>
            </a:r>
            <a:endParaRPr lang="en-PH" sz="3200" dirty="0">
              <a:solidFill>
                <a:schemeClr val="bg1"/>
              </a:solidFill>
              <a:latin typeface="Gobold" panose="02000500000000000000" pitchFamily="2" charset="0"/>
            </a:endParaRPr>
          </a:p>
        </p:txBody>
      </p:sp>
      <p:cxnSp>
        <p:nvCxnSpPr>
          <p:cNvPr id="4" name="Straight Connector 3">
            <a:extLst>
              <a:ext uri="{FF2B5EF4-FFF2-40B4-BE49-F238E27FC236}">
                <a16:creationId xmlns="" xmlns:a16="http://schemas.microsoft.com/office/drawing/2014/main" id="{F6EEDF22-C4F3-4D77-B1BB-6AD9A644594E}"/>
              </a:ext>
            </a:extLst>
          </p:cNvPr>
          <p:cNvCxnSpPr/>
          <p:nvPr/>
        </p:nvCxnSpPr>
        <p:spPr>
          <a:xfrm flipV="1">
            <a:off x="2090075" y="4258757"/>
            <a:ext cx="8011847" cy="81885"/>
          </a:xfrm>
          <a:prstGeom prst="line">
            <a:avLst/>
          </a:prstGeom>
          <a:ln w="28575">
            <a:solidFill>
              <a:srgbClr val="FBFFFF"/>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1215" y="632988"/>
            <a:ext cx="989565" cy="520499"/>
          </a:xfrm>
          <a:prstGeom prst="rect">
            <a:avLst/>
          </a:prstGeom>
        </p:spPr>
      </p:pic>
    </p:spTree>
    <p:extLst>
      <p:ext uri="{BB962C8B-B14F-4D97-AF65-F5344CB8AC3E}">
        <p14:creationId xmlns:p14="http://schemas.microsoft.com/office/powerpoint/2010/main" val="832153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1691589" y="1455224"/>
            <a:ext cx="8885020" cy="21991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13000" spc="-150" dirty="0">
                <a:solidFill>
                  <a:srgbClr val="00B0F0"/>
                </a:solidFill>
                <a:latin typeface="Gobold" panose="02000500000000000000" pitchFamily="2" charset="0"/>
              </a:rPr>
              <a:t>BIBLE STUDY</a:t>
            </a:r>
          </a:p>
        </p:txBody>
      </p:sp>
      <p:sp>
        <p:nvSpPr>
          <p:cNvPr id="2" name="Rectangle 1">
            <a:extLst>
              <a:ext uri="{FF2B5EF4-FFF2-40B4-BE49-F238E27FC236}">
                <a16:creationId xmlns="" xmlns:a16="http://schemas.microsoft.com/office/drawing/2014/main" id="{B9BE6D37-D786-4CA3-8CA6-DC24E4F00404}"/>
              </a:ext>
            </a:extLst>
          </p:cNvPr>
          <p:cNvSpPr/>
          <p:nvPr/>
        </p:nvSpPr>
        <p:spPr>
          <a:xfrm>
            <a:off x="2181226" y="3589838"/>
            <a:ext cx="7905750" cy="1731834"/>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3" name="Title 1">
            <a:extLst>
              <a:ext uri="{FF2B5EF4-FFF2-40B4-BE49-F238E27FC236}">
                <a16:creationId xmlns="" xmlns:a16="http://schemas.microsoft.com/office/drawing/2014/main" id="{42DF3D8F-4A35-4F70-87A9-67E68CAE0BBE}"/>
              </a:ext>
            </a:extLst>
          </p:cNvPr>
          <p:cNvSpPr txBox="1">
            <a:spLocks/>
          </p:cNvSpPr>
          <p:nvPr/>
        </p:nvSpPr>
        <p:spPr>
          <a:xfrm>
            <a:off x="2434316" y="3440986"/>
            <a:ext cx="7191375" cy="2029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2000" dirty="0">
                <a:solidFill>
                  <a:schemeClr val="bg1"/>
                </a:solidFill>
                <a:latin typeface="Gobold" panose="02000500000000000000" pitchFamily="2" charset="0"/>
              </a:rPr>
              <a:t>Whether you’re an avid Bible reader, or just getting started, We’ve got the right class for you. Feel free to attend one of the nightly meetings and we will help you sign up!</a:t>
            </a:r>
            <a:endParaRPr lang="en-PH" sz="2000" dirty="0">
              <a:solidFill>
                <a:schemeClr val="bg1"/>
              </a:solidFill>
              <a:latin typeface="Gobold" panose="02000500000000000000" pitchFamily="2" charset="0"/>
            </a:endParaRPr>
          </a:p>
        </p:txBody>
      </p:sp>
      <p:sp>
        <p:nvSpPr>
          <p:cNvPr id="6" name="Title 1">
            <a:extLst>
              <a:ext uri="{FF2B5EF4-FFF2-40B4-BE49-F238E27FC236}">
                <a16:creationId xmlns="" xmlns:a16="http://schemas.microsoft.com/office/drawing/2014/main" id="{621C70E2-DF93-453C-BE37-813039963A75}"/>
              </a:ext>
            </a:extLst>
          </p:cNvPr>
          <p:cNvSpPr txBox="1">
            <a:spLocks/>
          </p:cNvSpPr>
          <p:nvPr/>
        </p:nvSpPr>
        <p:spPr>
          <a:xfrm>
            <a:off x="1691589" y="5161084"/>
            <a:ext cx="8885020" cy="1022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2400" spc="800" dirty="0">
                <a:solidFill>
                  <a:srgbClr val="00B0F0"/>
                </a:solidFill>
                <a:effectLst>
                  <a:glow rad="139700">
                    <a:schemeClr val="bg2">
                      <a:lumMod val="25000"/>
                      <a:alpha val="40000"/>
                    </a:schemeClr>
                  </a:glow>
                </a:effectLst>
                <a:latin typeface="Oswald bold" pitchFamily="2" charset="0"/>
              </a:rPr>
              <a:t>MONDAYS</a:t>
            </a:r>
            <a:r>
              <a:rPr lang="en-US" sz="2400" spc="800" dirty="0">
                <a:solidFill>
                  <a:srgbClr val="00B0F0"/>
                </a:solidFill>
                <a:effectLst>
                  <a:glow rad="139700">
                    <a:schemeClr val="bg2">
                      <a:lumMod val="25000"/>
                      <a:alpha val="40000"/>
                    </a:schemeClr>
                  </a:glow>
                </a:effectLst>
                <a:latin typeface="Oswald Light" pitchFamily="2" charset="0"/>
              </a:rPr>
              <a:t> &amp; </a:t>
            </a:r>
            <a:r>
              <a:rPr lang="en-US" sz="2400" spc="800" dirty="0">
                <a:solidFill>
                  <a:srgbClr val="00B0F0"/>
                </a:solidFill>
                <a:effectLst>
                  <a:glow rad="139700">
                    <a:schemeClr val="bg2">
                      <a:lumMod val="25000"/>
                      <a:alpha val="40000"/>
                    </a:schemeClr>
                  </a:glow>
                </a:effectLst>
                <a:latin typeface="Oswald bold" pitchFamily="2" charset="0"/>
              </a:rPr>
              <a:t>WEDNESDAYS</a:t>
            </a:r>
            <a:r>
              <a:rPr lang="en-US" sz="2400" spc="800" dirty="0">
                <a:solidFill>
                  <a:srgbClr val="00B0F0"/>
                </a:solidFill>
                <a:effectLst>
                  <a:glow rad="139700">
                    <a:schemeClr val="bg2">
                      <a:lumMod val="25000"/>
                      <a:alpha val="40000"/>
                    </a:schemeClr>
                  </a:glow>
                </a:effectLst>
                <a:latin typeface="Oswald Light" pitchFamily="2" charset="0"/>
              </a:rPr>
              <a:t>  //  </a:t>
            </a:r>
            <a:r>
              <a:rPr lang="en-US" sz="2400" spc="800" dirty="0">
                <a:solidFill>
                  <a:srgbClr val="00B0F0"/>
                </a:solidFill>
                <a:effectLst>
                  <a:glow rad="139700">
                    <a:schemeClr val="bg2">
                      <a:lumMod val="25000"/>
                      <a:alpha val="40000"/>
                    </a:schemeClr>
                  </a:glow>
                </a:effectLst>
                <a:latin typeface="Oswald bold" pitchFamily="2" charset="0"/>
              </a:rPr>
              <a:t>6:30PM</a:t>
            </a:r>
            <a:endParaRPr lang="en-PH" sz="2400" spc="800" dirty="0">
              <a:solidFill>
                <a:srgbClr val="00B0F0"/>
              </a:solidFill>
              <a:effectLst>
                <a:glow rad="139700">
                  <a:schemeClr val="bg2">
                    <a:lumMod val="25000"/>
                    <a:alpha val="40000"/>
                  </a:schemeClr>
                </a:glow>
              </a:effectLst>
              <a:latin typeface="Oswald bold" pitchFamily="2"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5220" y="860299"/>
            <a:ext cx="989565" cy="520499"/>
          </a:xfrm>
          <a:prstGeom prst="rect">
            <a:avLst/>
          </a:prstGeom>
        </p:spPr>
      </p:pic>
    </p:spTree>
    <p:extLst>
      <p:ext uri="{BB962C8B-B14F-4D97-AF65-F5344CB8AC3E}">
        <p14:creationId xmlns:p14="http://schemas.microsoft.com/office/powerpoint/2010/main" val="893218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C447627E-B1D1-451A-9908-38B83DDC252D}"/>
              </a:ext>
            </a:extLst>
          </p:cNvPr>
          <p:cNvSpPr/>
          <p:nvPr/>
        </p:nvSpPr>
        <p:spPr>
          <a:xfrm>
            <a:off x="2014535" y="3790118"/>
            <a:ext cx="8162925" cy="679128"/>
          </a:xfrm>
          <a:prstGeom prst="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7" name="Title 1">
            <a:extLst>
              <a:ext uri="{FF2B5EF4-FFF2-40B4-BE49-F238E27FC236}">
                <a16:creationId xmlns="" xmlns:a16="http://schemas.microsoft.com/office/drawing/2014/main" id="{2121A4BD-6795-4A15-9235-BDFEA961305C}"/>
              </a:ext>
            </a:extLst>
          </p:cNvPr>
          <p:cNvSpPr txBox="1">
            <a:spLocks/>
          </p:cNvSpPr>
          <p:nvPr/>
        </p:nvSpPr>
        <p:spPr>
          <a:xfrm>
            <a:off x="723899" y="1496615"/>
            <a:ext cx="107442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20400" b="1" spc="-800" dirty="0">
                <a:solidFill>
                  <a:schemeClr val="bg1"/>
                </a:solidFill>
                <a:effectLst>
                  <a:glow rad="139700">
                    <a:schemeClr val="bg2">
                      <a:lumMod val="10000"/>
                      <a:alpha val="40000"/>
                    </a:schemeClr>
                  </a:glow>
                </a:effectLst>
                <a:latin typeface="Gobold" panose="02000500000000000000" pitchFamily="2" charset="0"/>
              </a:rPr>
              <a:t>WORSHIP</a:t>
            </a:r>
          </a:p>
        </p:txBody>
      </p:sp>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2343149" y="3456762"/>
            <a:ext cx="7419975" cy="1325563"/>
          </a:xfrm>
        </p:spPr>
        <p:txBody>
          <a:bodyPr>
            <a:normAutofit/>
          </a:bodyPr>
          <a:lstStyle/>
          <a:p>
            <a:pPr algn="ctr"/>
            <a:r>
              <a:rPr lang="en-US" sz="2000" b="1" i="1" spc="500" dirty="0" smtClean="0">
                <a:solidFill>
                  <a:srgbClr val="00B0F0"/>
                </a:solidFill>
                <a:effectLst>
                  <a:glow rad="139700">
                    <a:schemeClr val="tx1">
                      <a:lumMod val="95000"/>
                      <a:lumOff val="5000"/>
                      <a:alpha val="40000"/>
                    </a:schemeClr>
                  </a:glow>
                </a:effectLst>
                <a:latin typeface="Franklin Gothic Medium Cond" panose="020B0606030402020204" pitchFamily="34" charset="0"/>
              </a:rPr>
              <a:t>Join us for multiple services if you’d like</a:t>
            </a:r>
            <a:endParaRPr lang="en-PH" sz="2000" b="1" i="1" spc="500" dirty="0">
              <a:solidFill>
                <a:srgbClr val="00B0F0"/>
              </a:solidFill>
              <a:effectLst>
                <a:glow rad="139700">
                  <a:schemeClr val="tx1">
                    <a:lumMod val="95000"/>
                    <a:lumOff val="5000"/>
                    <a:alpha val="40000"/>
                  </a:schemeClr>
                </a:glow>
              </a:effectLst>
              <a:latin typeface="Franklin Gothic Medium Cond" panose="020B0606030402020204" pitchFamily="34" charset="0"/>
            </a:endParaRPr>
          </a:p>
        </p:txBody>
      </p:sp>
      <p:sp>
        <p:nvSpPr>
          <p:cNvPr id="10" name="Title 1">
            <a:extLst>
              <a:ext uri="{FF2B5EF4-FFF2-40B4-BE49-F238E27FC236}">
                <a16:creationId xmlns="" xmlns:a16="http://schemas.microsoft.com/office/drawing/2014/main" id="{C7B6719C-526B-40FA-8284-2C663F67748B}"/>
              </a:ext>
            </a:extLst>
          </p:cNvPr>
          <p:cNvSpPr txBox="1">
            <a:spLocks/>
          </p:cNvSpPr>
          <p:nvPr/>
        </p:nvSpPr>
        <p:spPr>
          <a:xfrm>
            <a:off x="2620506" y="4497802"/>
            <a:ext cx="218599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4800" b="1" dirty="0" smtClean="0">
                <a:solidFill>
                  <a:srgbClr val="00B0F0"/>
                </a:solidFill>
                <a:effectLst>
                  <a:glow rad="139700">
                    <a:schemeClr val="tx1">
                      <a:lumMod val="95000"/>
                      <a:lumOff val="5000"/>
                      <a:alpha val="40000"/>
                    </a:schemeClr>
                  </a:glow>
                </a:effectLst>
                <a:latin typeface="Gobold" panose="02000500000000000000" pitchFamily="2" charset="0"/>
              </a:rPr>
              <a:t>SUNDAY</a:t>
            </a:r>
            <a:endParaRPr lang="en-PH" sz="4800" b="1" dirty="0">
              <a:solidFill>
                <a:srgbClr val="00B0F0"/>
              </a:solidFill>
              <a:effectLst>
                <a:glow rad="139700">
                  <a:schemeClr val="tx1">
                    <a:lumMod val="95000"/>
                    <a:lumOff val="5000"/>
                    <a:alpha val="40000"/>
                  </a:schemeClr>
                </a:glow>
              </a:effectLst>
              <a:latin typeface="Gobold" panose="02000500000000000000" pitchFamily="2" charset="0"/>
            </a:endParaRPr>
          </a:p>
        </p:txBody>
      </p:sp>
      <p:sp>
        <p:nvSpPr>
          <p:cNvPr id="11" name="Rounded Rectangle 10">
            <a:extLst>
              <a:ext uri="{FF2B5EF4-FFF2-40B4-BE49-F238E27FC236}">
                <a16:creationId xmlns="" xmlns:a16="http://schemas.microsoft.com/office/drawing/2014/main" id="{C447627E-B1D1-451A-9908-38B83DDC252D}"/>
              </a:ext>
            </a:extLst>
          </p:cNvPr>
          <p:cNvSpPr/>
          <p:nvPr/>
        </p:nvSpPr>
        <p:spPr>
          <a:xfrm>
            <a:off x="4873174" y="4642491"/>
            <a:ext cx="1323975" cy="923113"/>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2" name="Title 1">
            <a:extLst>
              <a:ext uri="{FF2B5EF4-FFF2-40B4-BE49-F238E27FC236}">
                <a16:creationId xmlns="" xmlns:a16="http://schemas.microsoft.com/office/drawing/2014/main" id="{C7B6719C-526B-40FA-8284-2C663F67748B}"/>
              </a:ext>
            </a:extLst>
          </p:cNvPr>
          <p:cNvSpPr txBox="1">
            <a:spLocks/>
          </p:cNvSpPr>
          <p:nvPr/>
        </p:nvSpPr>
        <p:spPr>
          <a:xfrm>
            <a:off x="4792207" y="4780830"/>
            <a:ext cx="1533526" cy="3158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100" b="1" spc="300" dirty="0" smtClean="0">
                <a:solidFill>
                  <a:schemeClr val="bg1"/>
                </a:solidFill>
                <a:effectLst>
                  <a:glow rad="139700">
                    <a:schemeClr val="tx1">
                      <a:lumMod val="95000"/>
                      <a:lumOff val="5000"/>
                      <a:alpha val="40000"/>
                    </a:schemeClr>
                  </a:glow>
                </a:effectLst>
                <a:latin typeface="Franklin Gothic Medium Cond" panose="020B0606030402020204" pitchFamily="34" charset="0"/>
              </a:rPr>
              <a:t>1ST SERVICE</a:t>
            </a:r>
          </a:p>
        </p:txBody>
      </p:sp>
      <p:sp>
        <p:nvSpPr>
          <p:cNvPr id="13" name="Title 1">
            <a:extLst>
              <a:ext uri="{FF2B5EF4-FFF2-40B4-BE49-F238E27FC236}">
                <a16:creationId xmlns="" xmlns:a16="http://schemas.microsoft.com/office/drawing/2014/main" id="{C7B6719C-526B-40FA-8284-2C663F67748B}"/>
              </a:ext>
            </a:extLst>
          </p:cNvPr>
          <p:cNvSpPr txBox="1">
            <a:spLocks/>
          </p:cNvSpPr>
          <p:nvPr/>
        </p:nvSpPr>
        <p:spPr>
          <a:xfrm>
            <a:off x="4820784" y="4891220"/>
            <a:ext cx="1428750" cy="6938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solidFill>
                  <a:srgbClr val="00B0F0"/>
                </a:solidFill>
                <a:effectLst>
                  <a:glow rad="139700">
                    <a:schemeClr val="tx1">
                      <a:lumMod val="95000"/>
                      <a:lumOff val="5000"/>
                      <a:alpha val="40000"/>
                    </a:schemeClr>
                  </a:glow>
                </a:effectLst>
                <a:latin typeface="Gobold" panose="02000500000000000000" pitchFamily="2" charset="0"/>
              </a:rPr>
              <a:t>9:00AM</a:t>
            </a:r>
            <a:endParaRPr lang="en-PH" sz="2000" b="1" dirty="0">
              <a:solidFill>
                <a:srgbClr val="00B0F0"/>
              </a:solidFill>
              <a:effectLst>
                <a:glow rad="139700">
                  <a:schemeClr val="tx1">
                    <a:lumMod val="95000"/>
                    <a:lumOff val="5000"/>
                    <a:alpha val="40000"/>
                  </a:schemeClr>
                </a:glow>
              </a:effectLst>
              <a:latin typeface="Gobold" panose="02000500000000000000" pitchFamily="2" charset="0"/>
            </a:endParaRPr>
          </a:p>
        </p:txBody>
      </p:sp>
      <p:sp>
        <p:nvSpPr>
          <p:cNvPr id="14" name="Rounded Rectangle 13">
            <a:extLst>
              <a:ext uri="{FF2B5EF4-FFF2-40B4-BE49-F238E27FC236}">
                <a16:creationId xmlns="" xmlns:a16="http://schemas.microsoft.com/office/drawing/2014/main" id="{C447627E-B1D1-451A-9908-38B83DDC252D}"/>
              </a:ext>
            </a:extLst>
          </p:cNvPr>
          <p:cNvSpPr/>
          <p:nvPr/>
        </p:nvSpPr>
        <p:spPr>
          <a:xfrm>
            <a:off x="6501946" y="4636104"/>
            <a:ext cx="1323975" cy="923113"/>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5" name="Title 1">
            <a:extLst>
              <a:ext uri="{FF2B5EF4-FFF2-40B4-BE49-F238E27FC236}">
                <a16:creationId xmlns="" xmlns:a16="http://schemas.microsoft.com/office/drawing/2014/main" id="{C7B6719C-526B-40FA-8284-2C663F67748B}"/>
              </a:ext>
            </a:extLst>
          </p:cNvPr>
          <p:cNvSpPr txBox="1">
            <a:spLocks/>
          </p:cNvSpPr>
          <p:nvPr/>
        </p:nvSpPr>
        <p:spPr>
          <a:xfrm>
            <a:off x="6397170" y="4776860"/>
            <a:ext cx="1533526" cy="3158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100" b="1" spc="300" dirty="0" smtClean="0">
                <a:solidFill>
                  <a:schemeClr val="bg1"/>
                </a:solidFill>
                <a:effectLst>
                  <a:glow rad="139700">
                    <a:schemeClr val="tx1">
                      <a:lumMod val="95000"/>
                      <a:lumOff val="5000"/>
                      <a:alpha val="40000"/>
                    </a:schemeClr>
                  </a:glow>
                </a:effectLst>
                <a:latin typeface="Franklin Gothic Medium Cond" panose="020B0606030402020204" pitchFamily="34" charset="0"/>
              </a:rPr>
              <a:t>2ND SERVICE</a:t>
            </a:r>
          </a:p>
        </p:txBody>
      </p:sp>
      <p:sp>
        <p:nvSpPr>
          <p:cNvPr id="16" name="Title 1">
            <a:extLst>
              <a:ext uri="{FF2B5EF4-FFF2-40B4-BE49-F238E27FC236}">
                <a16:creationId xmlns="" xmlns:a16="http://schemas.microsoft.com/office/drawing/2014/main" id="{C7B6719C-526B-40FA-8284-2C663F67748B}"/>
              </a:ext>
            </a:extLst>
          </p:cNvPr>
          <p:cNvSpPr txBox="1">
            <a:spLocks/>
          </p:cNvSpPr>
          <p:nvPr/>
        </p:nvSpPr>
        <p:spPr>
          <a:xfrm>
            <a:off x="6454320" y="4880088"/>
            <a:ext cx="1428750" cy="6938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solidFill>
                  <a:srgbClr val="00B0F0"/>
                </a:solidFill>
                <a:effectLst>
                  <a:glow rad="139700">
                    <a:schemeClr val="tx1">
                      <a:lumMod val="95000"/>
                      <a:lumOff val="5000"/>
                      <a:alpha val="40000"/>
                    </a:schemeClr>
                  </a:glow>
                </a:effectLst>
                <a:latin typeface="Gobold" panose="02000500000000000000" pitchFamily="2" charset="0"/>
              </a:rPr>
              <a:t>10:30AM</a:t>
            </a:r>
            <a:endParaRPr lang="en-PH" sz="2000" b="1" dirty="0">
              <a:solidFill>
                <a:srgbClr val="00B0F0"/>
              </a:solidFill>
              <a:effectLst>
                <a:glow rad="139700">
                  <a:schemeClr val="tx1">
                    <a:lumMod val="95000"/>
                    <a:lumOff val="5000"/>
                    <a:alpha val="40000"/>
                  </a:schemeClr>
                </a:glow>
              </a:effectLst>
              <a:latin typeface="Gobold" panose="02000500000000000000" pitchFamily="2" charset="0"/>
            </a:endParaRPr>
          </a:p>
        </p:txBody>
      </p:sp>
      <p:sp>
        <p:nvSpPr>
          <p:cNvPr id="17" name="Rounded Rectangle 16">
            <a:extLst>
              <a:ext uri="{FF2B5EF4-FFF2-40B4-BE49-F238E27FC236}">
                <a16:creationId xmlns="" xmlns:a16="http://schemas.microsoft.com/office/drawing/2014/main" id="{C447627E-B1D1-451A-9908-38B83DDC252D}"/>
              </a:ext>
            </a:extLst>
          </p:cNvPr>
          <p:cNvSpPr/>
          <p:nvPr/>
        </p:nvSpPr>
        <p:spPr>
          <a:xfrm>
            <a:off x="8092622" y="4639336"/>
            <a:ext cx="1323975" cy="923113"/>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18" name="Title 1">
            <a:extLst>
              <a:ext uri="{FF2B5EF4-FFF2-40B4-BE49-F238E27FC236}">
                <a16:creationId xmlns="" xmlns:a16="http://schemas.microsoft.com/office/drawing/2014/main" id="{C7B6719C-526B-40FA-8284-2C663F67748B}"/>
              </a:ext>
            </a:extLst>
          </p:cNvPr>
          <p:cNvSpPr txBox="1">
            <a:spLocks/>
          </p:cNvSpPr>
          <p:nvPr/>
        </p:nvSpPr>
        <p:spPr>
          <a:xfrm>
            <a:off x="7987846" y="4780092"/>
            <a:ext cx="1533526" cy="3158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100" b="1" spc="300" dirty="0" smtClean="0">
                <a:solidFill>
                  <a:schemeClr val="bg1"/>
                </a:solidFill>
                <a:effectLst>
                  <a:glow rad="139700">
                    <a:schemeClr val="tx1">
                      <a:lumMod val="95000"/>
                      <a:lumOff val="5000"/>
                      <a:alpha val="40000"/>
                    </a:schemeClr>
                  </a:glow>
                </a:effectLst>
                <a:latin typeface="Franklin Gothic Medium Cond" panose="020B0606030402020204" pitchFamily="34" charset="0"/>
              </a:rPr>
              <a:t>3RD SERVICE</a:t>
            </a:r>
          </a:p>
        </p:txBody>
      </p:sp>
      <p:sp>
        <p:nvSpPr>
          <p:cNvPr id="19" name="Title 1">
            <a:extLst>
              <a:ext uri="{FF2B5EF4-FFF2-40B4-BE49-F238E27FC236}">
                <a16:creationId xmlns="" xmlns:a16="http://schemas.microsoft.com/office/drawing/2014/main" id="{C7B6719C-526B-40FA-8284-2C663F67748B}"/>
              </a:ext>
            </a:extLst>
          </p:cNvPr>
          <p:cNvSpPr txBox="1">
            <a:spLocks/>
          </p:cNvSpPr>
          <p:nvPr/>
        </p:nvSpPr>
        <p:spPr>
          <a:xfrm>
            <a:off x="8044996" y="4883320"/>
            <a:ext cx="1428750" cy="6938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solidFill>
                  <a:srgbClr val="00B0F0"/>
                </a:solidFill>
                <a:effectLst>
                  <a:glow rad="139700">
                    <a:schemeClr val="tx1">
                      <a:lumMod val="95000"/>
                      <a:lumOff val="5000"/>
                      <a:alpha val="40000"/>
                    </a:schemeClr>
                  </a:glow>
                </a:effectLst>
                <a:latin typeface="Gobold" panose="02000500000000000000" pitchFamily="2" charset="0"/>
              </a:rPr>
              <a:t>12:00NN</a:t>
            </a:r>
            <a:endParaRPr lang="en-PH" sz="2000" b="1" dirty="0">
              <a:solidFill>
                <a:srgbClr val="00B0F0"/>
              </a:solidFill>
              <a:effectLst>
                <a:glow rad="139700">
                  <a:schemeClr val="tx1">
                    <a:lumMod val="95000"/>
                    <a:lumOff val="5000"/>
                    <a:alpha val="40000"/>
                  </a:schemeClr>
                </a:glow>
              </a:effectLst>
              <a:latin typeface="Gobold" panose="02000500000000000000" pitchFamily="2"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2" y="198552"/>
            <a:ext cx="989565" cy="520499"/>
          </a:xfrm>
          <a:prstGeom prst="rect">
            <a:avLst/>
          </a:prstGeom>
        </p:spPr>
      </p:pic>
    </p:spTree>
    <p:extLst>
      <p:ext uri="{BB962C8B-B14F-4D97-AF65-F5344CB8AC3E}">
        <p14:creationId xmlns:p14="http://schemas.microsoft.com/office/powerpoint/2010/main" val="3185662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 xmlns:a16="http://schemas.microsoft.com/office/drawing/2014/main" id="{C447627E-B1D1-451A-9908-38B83DDC252D}"/>
              </a:ext>
            </a:extLst>
          </p:cNvPr>
          <p:cNvSpPr/>
          <p:nvPr/>
        </p:nvSpPr>
        <p:spPr>
          <a:xfrm>
            <a:off x="2952751" y="3410429"/>
            <a:ext cx="6048374" cy="1606876"/>
          </a:xfrm>
          <a:prstGeom prst="round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7" name="Title 1">
            <a:extLst>
              <a:ext uri="{FF2B5EF4-FFF2-40B4-BE49-F238E27FC236}">
                <a16:creationId xmlns="" xmlns:a16="http://schemas.microsoft.com/office/drawing/2014/main" id="{2121A4BD-6795-4A15-9235-BDFEA961305C}"/>
              </a:ext>
            </a:extLst>
          </p:cNvPr>
          <p:cNvSpPr txBox="1">
            <a:spLocks/>
          </p:cNvSpPr>
          <p:nvPr/>
        </p:nvSpPr>
        <p:spPr>
          <a:xfrm>
            <a:off x="1323974" y="1614739"/>
            <a:ext cx="9144000" cy="2387600"/>
          </a:xfrm>
          <a:prstGeom prst="rect">
            <a:avLst/>
          </a:prstGeom>
          <a:effectLst>
            <a:outerShdw blurRad="622300" dist="50800" sx="73000" sy="73000" algn="ctr" rotWithShape="0">
              <a:srgbClr val="000000"/>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16000" spc="-150" dirty="0">
                <a:solidFill>
                  <a:schemeClr val="bg1"/>
                </a:solidFill>
                <a:effectLst>
                  <a:outerShdw blurRad="381000" dist="165100" dir="5400000" algn="ctr" rotWithShape="0">
                    <a:srgbClr val="000000"/>
                  </a:outerShdw>
                </a:effectLst>
                <a:latin typeface="Gobold" panose="02000500000000000000" pitchFamily="2" charset="0"/>
              </a:rPr>
              <a:t>BAPTISM</a:t>
            </a:r>
          </a:p>
        </p:txBody>
      </p:sp>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1323974" y="4797821"/>
            <a:ext cx="8943975" cy="1325563"/>
          </a:xfrm>
        </p:spPr>
        <p:txBody>
          <a:bodyPr>
            <a:normAutofit/>
          </a:bodyPr>
          <a:lstStyle/>
          <a:p>
            <a:pPr algn="ctr"/>
            <a:r>
              <a:rPr lang="en-US" sz="1800" spc="700" dirty="0">
                <a:solidFill>
                  <a:schemeClr val="bg1"/>
                </a:solidFill>
                <a:latin typeface="Oswald" pitchFamily="2" charset="0"/>
              </a:rPr>
              <a:t>FIRST SUNDAY OF EVERY MONTH</a:t>
            </a:r>
            <a:endParaRPr lang="en-PH" sz="1800" spc="700" dirty="0">
              <a:solidFill>
                <a:schemeClr val="bg1"/>
              </a:solidFill>
              <a:latin typeface="Oswald" pitchFamily="2" charset="0"/>
            </a:endParaRPr>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1123949" y="3505688"/>
            <a:ext cx="9144000" cy="12921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16000" b="1" i="1" dirty="0" smtClean="0">
                <a:solidFill>
                  <a:srgbClr val="00B0F0"/>
                </a:solidFill>
                <a:latin typeface="Franklin Gothic Medium Cond" panose="020B0606030402020204" pitchFamily="34" charset="0"/>
              </a:rPr>
              <a:t>Sunday</a:t>
            </a:r>
            <a:endParaRPr lang="en-PH" sz="16000" b="1" i="1" dirty="0">
              <a:solidFill>
                <a:srgbClr val="00B0F0"/>
              </a:solidFill>
              <a:latin typeface="Franklin Gothic Medium Cond" panose="020B060603040202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2" y="198552"/>
            <a:ext cx="989565" cy="520499"/>
          </a:xfrm>
          <a:prstGeom prst="rect">
            <a:avLst/>
          </a:prstGeom>
        </p:spPr>
      </p:pic>
    </p:spTree>
    <p:extLst>
      <p:ext uri="{BB962C8B-B14F-4D97-AF65-F5344CB8AC3E}">
        <p14:creationId xmlns:p14="http://schemas.microsoft.com/office/powerpoint/2010/main" val="383076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2F3C0862-27F6-4B5A-9012-ABF259BFC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2" y="-4602"/>
            <a:ext cx="5814060" cy="6858000"/>
          </a:xfrm>
          <a:prstGeom prst="rect">
            <a:avLst/>
          </a:prstGeom>
        </p:spPr>
      </p:pic>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6096000" y="1486853"/>
            <a:ext cx="3775046" cy="765970"/>
          </a:xfrm>
        </p:spPr>
        <p:txBody>
          <a:bodyPr>
            <a:normAutofit/>
          </a:bodyPr>
          <a:lstStyle/>
          <a:p>
            <a:pPr algn="ctr">
              <a:lnSpc>
                <a:spcPct val="100000"/>
              </a:lnSpc>
            </a:pPr>
            <a:r>
              <a:rPr lang="en-PH" sz="2200" i="0" dirty="0">
                <a:solidFill>
                  <a:schemeClr val="bg1"/>
                </a:solidFill>
                <a:effectLst/>
                <a:latin typeface="arial" panose="020B0604020202020204" pitchFamily="34" charset="0"/>
              </a:rPr>
              <a:t>/</a:t>
            </a:r>
            <a:r>
              <a:rPr lang="en-PH" sz="2200" i="0" dirty="0" err="1">
                <a:solidFill>
                  <a:schemeClr val="bg1"/>
                </a:solidFill>
                <a:effectLst/>
                <a:latin typeface="arial" panose="020B0604020202020204" pitchFamily="34" charset="0"/>
              </a:rPr>
              <a:t>kəˈmyo͞onədē</a:t>
            </a:r>
            <a:r>
              <a:rPr lang="en-PH" sz="2200" i="0" dirty="0">
                <a:solidFill>
                  <a:schemeClr val="bg1"/>
                </a:solidFill>
                <a:effectLst/>
                <a:latin typeface="arial" panose="020B0604020202020204" pitchFamily="34" charset="0"/>
              </a:rPr>
              <a:t>/</a:t>
            </a:r>
            <a:endParaRPr lang="en-US" sz="2200" i="1" spc="600" dirty="0">
              <a:solidFill>
                <a:schemeClr val="bg1"/>
              </a:solidFill>
              <a:latin typeface="Oswald LightItalic" pitchFamily="2" charset="0"/>
            </a:endParaRPr>
          </a:p>
        </p:txBody>
      </p:sp>
      <p:pic>
        <p:nvPicPr>
          <p:cNvPr id="5" name="Picture 4">
            <a:extLst>
              <a:ext uri="{FF2B5EF4-FFF2-40B4-BE49-F238E27FC236}">
                <a16:creationId xmlns="" xmlns:a16="http://schemas.microsoft.com/office/drawing/2014/main" id="{79A107C6-028E-4012-800D-5C81371640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1" y="965676"/>
            <a:ext cx="700590" cy="837487"/>
          </a:xfrm>
          <a:prstGeom prst="rect">
            <a:avLst/>
          </a:prstGeom>
        </p:spPr>
      </p:pic>
      <p:sp>
        <p:nvSpPr>
          <p:cNvPr id="11" name="Title 1">
            <a:extLst>
              <a:ext uri="{FF2B5EF4-FFF2-40B4-BE49-F238E27FC236}">
                <a16:creationId xmlns="" xmlns:a16="http://schemas.microsoft.com/office/drawing/2014/main" id="{1D196C77-A9DD-4468-B3C7-E15B6A4EF68D}"/>
              </a:ext>
            </a:extLst>
          </p:cNvPr>
          <p:cNvSpPr txBox="1">
            <a:spLocks/>
          </p:cNvSpPr>
          <p:nvPr/>
        </p:nvSpPr>
        <p:spPr>
          <a:xfrm>
            <a:off x="6740356" y="941451"/>
            <a:ext cx="3775046" cy="7659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PH" sz="4600" b="1" i="1" dirty="0" err="1">
                <a:solidFill>
                  <a:srgbClr val="00B0F0"/>
                </a:solidFill>
                <a:effectLst/>
                <a:latin typeface="Franklin Gothic Medium Cond" panose="020B0606030402020204" pitchFamily="34" charset="0"/>
              </a:rPr>
              <a:t>com·mu·ni·ty</a:t>
            </a:r>
            <a:endParaRPr lang="en-US" sz="4600" b="1" i="1" spc="600" dirty="0">
              <a:solidFill>
                <a:srgbClr val="00B0F0"/>
              </a:solidFill>
              <a:latin typeface="Franklin Gothic Medium Cond" panose="020B0606030402020204" pitchFamily="34" charset="0"/>
            </a:endParaRPr>
          </a:p>
        </p:txBody>
      </p:sp>
      <p:sp>
        <p:nvSpPr>
          <p:cNvPr id="13" name="Title 1">
            <a:extLst>
              <a:ext uri="{FF2B5EF4-FFF2-40B4-BE49-F238E27FC236}">
                <a16:creationId xmlns="" xmlns:a16="http://schemas.microsoft.com/office/drawing/2014/main" id="{ACB897E2-63D0-4741-9345-805B25B8A8CF}"/>
              </a:ext>
            </a:extLst>
          </p:cNvPr>
          <p:cNvSpPr txBox="1">
            <a:spLocks/>
          </p:cNvSpPr>
          <p:nvPr/>
        </p:nvSpPr>
        <p:spPr>
          <a:xfrm>
            <a:off x="4497099" y="2001376"/>
            <a:ext cx="3775046" cy="7659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PH" sz="2200" b="0" i="1" dirty="0">
                <a:solidFill>
                  <a:srgbClr val="E5EAED"/>
                </a:solidFill>
                <a:effectLst/>
                <a:latin typeface="arial" panose="020B0604020202020204" pitchFamily="34" charset="0"/>
              </a:rPr>
              <a:t>noun</a:t>
            </a:r>
            <a:endParaRPr lang="en-US" sz="2200" i="1" spc="600" dirty="0">
              <a:solidFill>
                <a:srgbClr val="E5EAED"/>
              </a:solidFill>
              <a:latin typeface="Oswald LightItalic" pitchFamily="2" charset="0"/>
            </a:endParaRPr>
          </a:p>
        </p:txBody>
      </p:sp>
      <p:sp>
        <p:nvSpPr>
          <p:cNvPr id="14" name="Title 1">
            <a:extLst>
              <a:ext uri="{FF2B5EF4-FFF2-40B4-BE49-F238E27FC236}">
                <a16:creationId xmlns="" xmlns:a16="http://schemas.microsoft.com/office/drawing/2014/main" id="{CEAC101C-2A57-4B06-85B5-51BBCA1D520B}"/>
              </a:ext>
            </a:extLst>
          </p:cNvPr>
          <p:cNvSpPr txBox="1">
            <a:spLocks/>
          </p:cNvSpPr>
          <p:nvPr/>
        </p:nvSpPr>
        <p:spPr>
          <a:xfrm>
            <a:off x="6384622" y="2750567"/>
            <a:ext cx="5719294" cy="7659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000" b="0" i="0" dirty="0">
                <a:solidFill>
                  <a:srgbClr val="E5EAED"/>
                </a:solidFill>
                <a:effectLst/>
                <a:latin typeface="arial" panose="020B0604020202020204" pitchFamily="34" charset="0"/>
              </a:rPr>
              <a:t>1.  a group of people living in the same place or</a:t>
            </a:r>
          </a:p>
          <a:p>
            <a:pPr algn="l"/>
            <a:r>
              <a:rPr lang="en-US" sz="2000" dirty="0">
                <a:solidFill>
                  <a:srgbClr val="E5EAED"/>
                </a:solidFill>
                <a:latin typeface="arial" panose="020B0604020202020204" pitchFamily="34" charset="0"/>
              </a:rPr>
              <a:t>     </a:t>
            </a:r>
            <a:r>
              <a:rPr lang="en-US" sz="2000" b="0" i="0" dirty="0">
                <a:solidFill>
                  <a:srgbClr val="E5EAED"/>
                </a:solidFill>
                <a:effectLst/>
                <a:latin typeface="arial" panose="020B0604020202020204" pitchFamily="34" charset="0"/>
              </a:rPr>
              <a:t>having a particular characteristic in common.</a:t>
            </a:r>
          </a:p>
        </p:txBody>
      </p:sp>
      <p:sp>
        <p:nvSpPr>
          <p:cNvPr id="3" name="Rectangle 2">
            <a:extLst>
              <a:ext uri="{FF2B5EF4-FFF2-40B4-BE49-F238E27FC236}">
                <a16:creationId xmlns="" xmlns:a16="http://schemas.microsoft.com/office/drawing/2014/main" id="{57A2FFC8-7288-4C16-A7B4-1BE231AACFD0}"/>
              </a:ext>
            </a:extLst>
          </p:cNvPr>
          <p:cNvSpPr/>
          <p:nvPr/>
        </p:nvSpPr>
        <p:spPr>
          <a:xfrm>
            <a:off x="6249900" y="4646645"/>
            <a:ext cx="4961232" cy="1726163"/>
          </a:xfrm>
          <a:prstGeom prst="rect">
            <a:avLst/>
          </a:prstGeom>
          <a:solidFill>
            <a:srgbClr val="0C292D">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itle 1">
            <a:extLst>
              <a:ext uri="{FF2B5EF4-FFF2-40B4-BE49-F238E27FC236}">
                <a16:creationId xmlns="" xmlns:a16="http://schemas.microsoft.com/office/drawing/2014/main" id="{F0A506BD-F29C-4AD6-AC27-1F4D21E6A15F}"/>
              </a:ext>
            </a:extLst>
          </p:cNvPr>
          <p:cNvSpPr txBox="1">
            <a:spLocks/>
          </p:cNvSpPr>
          <p:nvPr/>
        </p:nvSpPr>
        <p:spPr>
          <a:xfrm>
            <a:off x="6765567" y="4797473"/>
            <a:ext cx="4445565" cy="14056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000" i="0" dirty="0">
                <a:solidFill>
                  <a:srgbClr val="FEFEFE"/>
                </a:solidFill>
                <a:effectLst/>
                <a:latin typeface="Roboto Light" panose="02000000000000000000" pitchFamily="2" charset="0"/>
                <a:ea typeface="Roboto Light" panose="02000000000000000000" pitchFamily="2" charset="0"/>
                <a:cs typeface="Arial" panose="020B0604020202020204" pitchFamily="34" charset="0"/>
              </a:rPr>
              <a:t>Join a small group this month and become a part of our tight-knit community.</a:t>
            </a:r>
          </a:p>
          <a:p>
            <a:pPr algn="l"/>
            <a:endParaRPr lang="en-US" sz="2000" i="0" dirty="0">
              <a:solidFill>
                <a:srgbClr val="FEFEFE"/>
              </a:solidFill>
              <a:effectLst/>
              <a:latin typeface="Roboto Light" panose="02000000000000000000" pitchFamily="2" charset="0"/>
              <a:ea typeface="Roboto Light" panose="02000000000000000000" pitchFamily="2" charset="0"/>
              <a:cs typeface="Arial" panose="020B0604020202020204" pitchFamily="34" charset="0"/>
            </a:endParaRPr>
          </a:p>
          <a:p>
            <a:pPr algn="l"/>
            <a:r>
              <a:rPr lang="en-US" sz="2000" i="0" dirty="0">
                <a:solidFill>
                  <a:srgbClr val="FEFEFE"/>
                </a:solidFill>
                <a:effectLst/>
                <a:latin typeface="Roboto" panose="02000000000000000000" pitchFamily="2" charset="0"/>
                <a:ea typeface="Roboto" panose="02000000000000000000" pitchFamily="2" charset="0"/>
                <a:cs typeface="Arial" panose="020B0604020202020204" pitchFamily="34" charset="0"/>
              </a:rPr>
              <a:t>info@smallgroup.com</a:t>
            </a:r>
          </a:p>
        </p:txBody>
      </p:sp>
      <p:pic>
        <p:nvPicPr>
          <p:cNvPr id="12" name="Picture 11">
            <a:extLst>
              <a:ext uri="{FF2B5EF4-FFF2-40B4-BE49-F238E27FC236}">
                <a16:creationId xmlns="" xmlns:a16="http://schemas.microsoft.com/office/drawing/2014/main" id="{4D36E5A5-E642-4A53-AB7A-CFE24AEEC7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1500" y="3516537"/>
            <a:ext cx="2999909" cy="3276599"/>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19207" y="284277"/>
            <a:ext cx="989565" cy="520499"/>
          </a:xfrm>
          <a:prstGeom prst="rect">
            <a:avLst/>
          </a:prstGeom>
        </p:spPr>
      </p:pic>
    </p:spTree>
    <p:extLst>
      <p:ext uri="{BB962C8B-B14F-4D97-AF65-F5344CB8AC3E}">
        <p14:creationId xmlns:p14="http://schemas.microsoft.com/office/powerpoint/2010/main" val="1451865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C447627E-B1D1-451A-9908-38B83DDC252D}"/>
              </a:ext>
            </a:extLst>
          </p:cNvPr>
          <p:cNvSpPr/>
          <p:nvPr/>
        </p:nvSpPr>
        <p:spPr>
          <a:xfrm>
            <a:off x="1995485" y="4413218"/>
            <a:ext cx="8162925" cy="679128"/>
          </a:xfrm>
          <a:prstGeom prst="rect">
            <a:avLst/>
          </a:prstGeom>
          <a:solidFill>
            <a:schemeClr val="bg2">
              <a:lumMod val="10000"/>
            </a:schemeClr>
          </a:solidFill>
          <a:ln>
            <a:noFill/>
          </a:ln>
          <a:effectLst>
            <a:glow rad="101600">
              <a:schemeClr val="tx1">
                <a:lumMod val="95000"/>
                <a:lumOff val="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w="38100">
                <a:solidFill>
                  <a:schemeClr val="tx1"/>
                </a:solidFill>
              </a:ln>
              <a:effectLst>
                <a:glow rad="139700">
                  <a:schemeClr val="bg2">
                    <a:lumMod val="10000"/>
                    <a:alpha val="40000"/>
                  </a:schemeClr>
                </a:glow>
              </a:effectLst>
            </a:endParaRPr>
          </a:p>
        </p:txBody>
      </p:sp>
      <p:sp>
        <p:nvSpPr>
          <p:cNvPr id="7" name="Rectangle 6">
            <a:extLst>
              <a:ext uri="{FF2B5EF4-FFF2-40B4-BE49-F238E27FC236}">
                <a16:creationId xmlns="" xmlns:a16="http://schemas.microsoft.com/office/drawing/2014/main" id="{AFC1F858-DF49-CC4E-98E2-B3979586AC9E}"/>
              </a:ext>
            </a:extLst>
          </p:cNvPr>
          <p:cNvSpPr/>
          <p:nvPr/>
        </p:nvSpPr>
        <p:spPr>
          <a:xfrm>
            <a:off x="1150141" y="2393212"/>
            <a:ext cx="3183734" cy="1660457"/>
          </a:xfrm>
          <a:prstGeom prst="rect">
            <a:avLst/>
          </a:prstGeom>
          <a:solidFill>
            <a:schemeClr val="bg2">
              <a:lumMod val="25000"/>
              <a:alpha val="7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n>
                <a:solidFill>
                  <a:schemeClr val="accent1">
                    <a:lumMod val="50000"/>
                  </a:schemeClr>
                </a:solidFill>
              </a:ln>
            </a:endParaRPr>
          </a:p>
        </p:txBody>
      </p:sp>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2802726" y="4083238"/>
            <a:ext cx="6548441" cy="1325563"/>
          </a:xfrm>
        </p:spPr>
        <p:txBody>
          <a:bodyPr>
            <a:normAutofit/>
          </a:bodyPr>
          <a:lstStyle/>
          <a:p>
            <a:pPr algn="ctr">
              <a:lnSpc>
                <a:spcPct val="100000"/>
              </a:lnSpc>
            </a:pPr>
            <a:r>
              <a:rPr lang="en-US" sz="2000" b="1" spc="300" dirty="0">
                <a:solidFill>
                  <a:srgbClr val="00B0F0"/>
                </a:solidFill>
                <a:latin typeface="Franklin Gothic Medium Cond" panose="020B0606030402020204" pitchFamily="34" charset="0"/>
              </a:rPr>
              <a:t>SPEAK WITH ANY OF OUR VOLUNTEERS </a:t>
            </a:r>
            <a:r>
              <a:rPr lang="en-US" sz="2000" dirty="0">
                <a:solidFill>
                  <a:schemeClr val="bg1"/>
                </a:solidFill>
                <a:latin typeface="Oswald Regular" pitchFamily="2" charset="0"/>
              </a:rPr>
              <a:t/>
            </a:r>
            <a:br>
              <a:rPr lang="en-US" sz="2000" dirty="0">
                <a:solidFill>
                  <a:schemeClr val="bg1"/>
                </a:solidFill>
                <a:latin typeface="Oswald Regular" pitchFamily="2" charset="0"/>
              </a:rPr>
            </a:br>
            <a:r>
              <a:rPr lang="en-US" sz="1200" spc="300" dirty="0">
                <a:solidFill>
                  <a:schemeClr val="bg1"/>
                </a:solidFill>
                <a:latin typeface="Poppins" panose="00000500000000000000" pitchFamily="2" charset="0"/>
                <a:cs typeface="Poppins" panose="00000500000000000000" pitchFamily="2" charset="0"/>
              </a:rPr>
              <a:t>OR GO ONLINE TO GET INVOLVED IN THE CHURCH TODAY!</a:t>
            </a:r>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1150141" y="2141339"/>
            <a:ext cx="308134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PH" sz="11100" b="1" dirty="0" smtClean="0">
                <a:solidFill>
                  <a:schemeClr val="bg1"/>
                </a:solidFill>
                <a:effectLst>
                  <a:glow rad="139700">
                    <a:schemeClr val="tx1">
                      <a:lumMod val="95000"/>
                      <a:lumOff val="5000"/>
                      <a:alpha val="40000"/>
                    </a:schemeClr>
                  </a:glow>
                </a:effectLst>
                <a:latin typeface="Poppins" panose="00000500000000000000" pitchFamily="2" charset="0"/>
                <a:cs typeface="Poppins" panose="00000500000000000000" pitchFamily="2" charset="0"/>
              </a:rPr>
              <a:t>GET</a:t>
            </a:r>
            <a:endParaRPr lang="en-PH" sz="11100" dirty="0">
              <a:solidFill>
                <a:srgbClr val="00B0F0"/>
              </a:solidFill>
              <a:effectLst>
                <a:glow rad="139700">
                  <a:schemeClr val="tx1">
                    <a:lumMod val="95000"/>
                    <a:lumOff val="5000"/>
                    <a:alpha val="40000"/>
                  </a:schemeClr>
                </a:glow>
              </a:effectLst>
              <a:latin typeface="Gobold" panose="02000500000000000000" pitchFamily="2" charset="0"/>
            </a:endParaRPr>
          </a:p>
        </p:txBody>
      </p:sp>
      <p:pic>
        <p:nvPicPr>
          <p:cNvPr id="6" name="Picture 5">
            <a:extLst>
              <a:ext uri="{FF2B5EF4-FFF2-40B4-BE49-F238E27FC236}">
                <a16:creationId xmlns="" xmlns:a16="http://schemas.microsoft.com/office/drawing/2014/main" id="{B2BAEFA7-BFBE-4901-A0E1-C90EC10A3ADE}"/>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4676771" y="1673182"/>
            <a:ext cx="2800350" cy="833958"/>
          </a:xfrm>
          <a:prstGeom prst="rect">
            <a:avLst/>
          </a:prstGeom>
          <a:effectLst>
            <a:glow rad="139700">
              <a:schemeClr val="tx1">
                <a:alpha val="40000"/>
              </a:schemeClr>
            </a:glow>
          </a:effectLst>
        </p:spPr>
      </p:pic>
      <p:sp>
        <p:nvSpPr>
          <p:cNvPr id="8" name="Title 1">
            <a:extLst>
              <a:ext uri="{FF2B5EF4-FFF2-40B4-BE49-F238E27FC236}">
                <a16:creationId xmlns="" xmlns:a16="http://schemas.microsoft.com/office/drawing/2014/main" id="{28870BDC-A241-49BB-AB4F-291DC544D627}"/>
              </a:ext>
            </a:extLst>
          </p:cNvPr>
          <p:cNvSpPr txBox="1">
            <a:spLocks/>
          </p:cNvSpPr>
          <p:nvPr/>
        </p:nvSpPr>
        <p:spPr>
          <a:xfrm>
            <a:off x="3598064" y="2188964"/>
            <a:ext cx="7758114"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sz="13300" i="1" dirty="0" smtClean="0">
                <a:solidFill>
                  <a:srgbClr val="00B0F0"/>
                </a:solidFill>
                <a:effectLst>
                  <a:glow rad="139700">
                    <a:schemeClr val="tx1">
                      <a:lumMod val="95000"/>
                      <a:lumOff val="5000"/>
                      <a:alpha val="40000"/>
                    </a:schemeClr>
                  </a:glow>
                </a:effectLst>
                <a:latin typeface="Gobold" panose="02000500000000000000" pitchFamily="2" charset="0"/>
              </a:rPr>
              <a:t>Connected</a:t>
            </a:r>
            <a:endParaRPr lang="en-PH" sz="13300" i="1" dirty="0">
              <a:solidFill>
                <a:srgbClr val="00B0F0"/>
              </a:solidFill>
              <a:effectLst>
                <a:glow rad="139700">
                  <a:schemeClr val="tx1">
                    <a:lumMod val="95000"/>
                    <a:lumOff val="5000"/>
                    <a:alpha val="40000"/>
                  </a:schemeClr>
                </a:glow>
              </a:effectLst>
              <a:latin typeface="Gobold" panose="02000500000000000000" pitchFamily="2" charset="0"/>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732" y="198552"/>
            <a:ext cx="989565" cy="520499"/>
          </a:xfrm>
          <a:prstGeom prst="rect">
            <a:avLst/>
          </a:prstGeom>
        </p:spPr>
      </p:pic>
    </p:spTree>
    <p:extLst>
      <p:ext uri="{BB962C8B-B14F-4D97-AF65-F5344CB8AC3E}">
        <p14:creationId xmlns:p14="http://schemas.microsoft.com/office/powerpoint/2010/main" val="969448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19" name="Straight Connector 18">
            <a:extLst>
              <a:ext uri="{FF2B5EF4-FFF2-40B4-BE49-F238E27FC236}">
                <a16:creationId xmlns="" xmlns:a16="http://schemas.microsoft.com/office/drawing/2014/main" id="{0EEC74E1-2231-4B5D-8CB9-9CE7BA2C13F1}"/>
              </a:ext>
            </a:extLst>
          </p:cNvPr>
          <p:cNvCxnSpPr>
            <a:cxnSpLocks/>
          </p:cNvCxnSpPr>
          <p:nvPr/>
        </p:nvCxnSpPr>
        <p:spPr>
          <a:xfrm flipH="1">
            <a:off x="957258" y="1743076"/>
            <a:ext cx="9972679" cy="19051"/>
          </a:xfrm>
          <a:prstGeom prst="line">
            <a:avLst/>
          </a:prstGeom>
          <a:ln w="50800">
            <a:solidFill>
              <a:schemeClr val="bg1"/>
            </a:solidFill>
          </a:ln>
          <a:effectLst>
            <a:glow rad="571500">
              <a:schemeClr val="tx1">
                <a:alpha val="20000"/>
              </a:schemeClr>
            </a:glow>
            <a:outerShdw blurRad="355600" dir="5400000" sx="101000" sy="101000" algn="ctr" rotWithShape="0">
              <a:schemeClr val="tx1"/>
            </a:outerShdw>
          </a:effectLst>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1633536" y="4746430"/>
            <a:ext cx="8943975" cy="765970"/>
          </a:xfrm>
        </p:spPr>
        <p:txBody>
          <a:bodyPr>
            <a:normAutofit/>
          </a:bodyPr>
          <a:lstStyle/>
          <a:p>
            <a:pPr algn="ctr">
              <a:lnSpc>
                <a:spcPct val="100000"/>
              </a:lnSpc>
            </a:pPr>
            <a:r>
              <a:rPr lang="en-US" sz="4000" b="1" dirty="0" smtClean="0">
                <a:solidFill>
                  <a:srgbClr val="00B0F0"/>
                </a:solidFill>
                <a:latin typeface="Franklin Gothic Medium Cond" panose="020B0606030402020204" pitchFamily="34" charset="0"/>
              </a:rPr>
              <a:t>Jeremiah </a:t>
            </a:r>
            <a:r>
              <a:rPr lang="en-US" sz="4000" b="1" dirty="0" smtClean="0">
                <a:solidFill>
                  <a:srgbClr val="00B0F0"/>
                </a:solidFill>
                <a:effectLst>
                  <a:glow rad="139700">
                    <a:schemeClr val="tx1">
                      <a:lumMod val="95000"/>
                      <a:lumOff val="5000"/>
                      <a:alpha val="40000"/>
                    </a:schemeClr>
                  </a:glow>
                </a:effectLst>
                <a:latin typeface="Franklin Gothic Medium Cond" panose="020B0606030402020204" pitchFamily="34" charset="0"/>
              </a:rPr>
              <a:t>17:7</a:t>
            </a:r>
            <a:endParaRPr lang="en-US" sz="4000" b="1" dirty="0">
              <a:solidFill>
                <a:srgbClr val="00B0F0"/>
              </a:solidFill>
              <a:effectLst>
                <a:glow rad="139700">
                  <a:schemeClr val="tx1">
                    <a:lumMod val="95000"/>
                    <a:lumOff val="5000"/>
                    <a:alpha val="40000"/>
                  </a:schemeClr>
                </a:glow>
              </a:effectLst>
              <a:latin typeface="Franklin Gothic Medium Cond" panose="020B0606030402020204" pitchFamily="34" charset="0"/>
            </a:endParaRPr>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957258" y="2266955"/>
            <a:ext cx="9972679"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US" sz="6000" dirty="0">
                <a:solidFill>
                  <a:schemeClr val="bg1"/>
                </a:solidFill>
                <a:effectLst>
                  <a:outerShdw blurRad="1270000" dir="7200000" algn="ctr" rotWithShape="0">
                    <a:srgbClr val="000000">
                      <a:alpha val="50000"/>
                    </a:srgbClr>
                  </a:outerShdw>
                </a:effectLst>
                <a:latin typeface="Gobold" panose="02000500000000000000" pitchFamily="2" charset="0"/>
              </a:rPr>
              <a:t>“BLESSED IS THE MAN THAT TRUSTETH IN THE LORD, AND WHOSE HOPE THE LORD IS.”</a:t>
            </a:r>
            <a:endParaRPr lang="en-PH" sz="6000" spc="-800" dirty="0">
              <a:solidFill>
                <a:srgbClr val="0C292D"/>
              </a:solidFill>
              <a:effectLst>
                <a:outerShdw blurRad="1270000" dir="7200000" algn="ctr" rotWithShape="0">
                  <a:srgbClr val="000000">
                    <a:alpha val="50000"/>
                  </a:srgbClr>
                </a:outerShdw>
              </a:effectLst>
              <a:latin typeface="Gobold" panose="02000500000000000000" pitchFamily="2"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0740" y="970163"/>
            <a:ext cx="989565" cy="520499"/>
          </a:xfrm>
          <a:prstGeom prst="rect">
            <a:avLst/>
          </a:prstGeom>
        </p:spPr>
      </p:pic>
    </p:spTree>
    <p:extLst>
      <p:ext uri="{BB962C8B-B14F-4D97-AF65-F5344CB8AC3E}">
        <p14:creationId xmlns:p14="http://schemas.microsoft.com/office/powerpoint/2010/main" val="33674650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B6719C-526B-40FA-8284-2C663F67748B}"/>
              </a:ext>
            </a:extLst>
          </p:cNvPr>
          <p:cNvSpPr>
            <a:spLocks noGrp="1"/>
          </p:cNvSpPr>
          <p:nvPr>
            <p:ph type="title"/>
          </p:nvPr>
        </p:nvSpPr>
        <p:spPr>
          <a:xfrm>
            <a:off x="942885" y="4501513"/>
            <a:ext cx="7907382" cy="1328944"/>
          </a:xfrm>
        </p:spPr>
        <p:txBody>
          <a:bodyPr>
            <a:normAutofit/>
          </a:bodyPr>
          <a:lstStyle/>
          <a:p>
            <a:pPr>
              <a:lnSpc>
                <a:spcPct val="150000"/>
              </a:lnSpc>
            </a:pPr>
            <a:r>
              <a:rPr lang="en-US" sz="2000" dirty="0">
                <a:solidFill>
                  <a:schemeClr val="bg1"/>
                </a:solidFill>
                <a:effectLst>
                  <a:outerShdw blurRad="50800" dist="38100" dir="2700000" algn="tl" rotWithShape="0">
                    <a:prstClr val="black">
                      <a:alpha val="40000"/>
                    </a:prstClr>
                  </a:outerShdw>
                </a:effectLst>
                <a:latin typeface="Poppins" panose="00000500000000000000" pitchFamily="2" charset="0"/>
                <a:cs typeface="Poppins" panose="00000500000000000000" pitchFamily="2" charset="0"/>
              </a:rPr>
              <a:t>THE SUBTITLE SECTION</a:t>
            </a:r>
            <a:br>
              <a:rPr lang="en-US" sz="2000" dirty="0">
                <a:solidFill>
                  <a:schemeClr val="bg1"/>
                </a:solidFill>
                <a:effectLst>
                  <a:outerShdw blurRad="50800" dist="38100" dir="2700000" algn="tl" rotWithShape="0">
                    <a:prstClr val="black">
                      <a:alpha val="40000"/>
                    </a:prstClr>
                  </a:outerShdw>
                </a:effectLst>
                <a:latin typeface="Poppins" panose="00000500000000000000" pitchFamily="2" charset="0"/>
                <a:cs typeface="Poppins" panose="00000500000000000000" pitchFamily="2" charset="0"/>
              </a:rPr>
            </a:br>
            <a:r>
              <a:rPr lang="en-US" sz="2000" b="1" dirty="0">
                <a:solidFill>
                  <a:schemeClr val="bg1"/>
                </a:solidFill>
                <a:effectLst>
                  <a:outerShdw blurRad="50800" dist="38100" dir="2700000" algn="tl" rotWithShape="0">
                    <a:prstClr val="black">
                      <a:alpha val="40000"/>
                    </a:prstClr>
                  </a:outerShdw>
                </a:effectLst>
                <a:latin typeface="Poppins" panose="00000500000000000000" pitchFamily="2" charset="0"/>
                <a:cs typeface="Poppins" panose="00000500000000000000" pitchFamily="2" charset="0"/>
              </a:rPr>
              <a:t>PROVERBS 1:2-3</a:t>
            </a:r>
            <a:endParaRPr lang="en-PH" sz="2000" b="1" dirty="0">
              <a:solidFill>
                <a:schemeClr val="bg1"/>
              </a:solidFill>
              <a:effectLst>
                <a:outerShdw blurRad="50800" dist="38100" dir="2700000" algn="tl" rotWithShape="0">
                  <a:prstClr val="black">
                    <a:alpha val="40000"/>
                  </a:prstClr>
                </a:outerShdw>
              </a:effectLst>
              <a:latin typeface="Poppins" panose="00000500000000000000" pitchFamily="2" charset="0"/>
              <a:cs typeface="Poppins" panose="00000500000000000000" pitchFamily="2" charset="0"/>
            </a:endParaRPr>
          </a:p>
        </p:txBody>
      </p:sp>
      <p:sp>
        <p:nvSpPr>
          <p:cNvPr id="7" name="Title 1">
            <a:extLst>
              <a:ext uri="{FF2B5EF4-FFF2-40B4-BE49-F238E27FC236}">
                <a16:creationId xmlns="" xmlns:a16="http://schemas.microsoft.com/office/drawing/2014/main" id="{2121A4BD-6795-4A15-9235-BDFEA961305C}"/>
              </a:ext>
            </a:extLst>
          </p:cNvPr>
          <p:cNvSpPr txBox="1">
            <a:spLocks/>
          </p:cNvSpPr>
          <p:nvPr/>
        </p:nvSpPr>
        <p:spPr>
          <a:xfrm>
            <a:off x="596356" y="920113"/>
            <a:ext cx="91440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PH" sz="10000" dirty="0">
                <a:solidFill>
                  <a:srgbClr val="FFFFFF"/>
                </a:solidFill>
                <a:effectLst>
                  <a:outerShdw blurRad="50800" dist="38100" dir="2700000" algn="tl" rotWithShape="0">
                    <a:prstClr val="black">
                      <a:alpha val="40000"/>
                    </a:prstClr>
                  </a:outerShdw>
                </a:effectLst>
                <a:latin typeface="Gobold" panose="02000500000000000000" pitchFamily="2" charset="0"/>
              </a:rPr>
              <a:t>YOUR TITLE</a:t>
            </a:r>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710656" y="2113913"/>
            <a:ext cx="91440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PH" sz="13300" b="1" spc="300" dirty="0" smtClean="0">
                <a:solidFill>
                  <a:srgbClr val="00B0F0"/>
                </a:solidFill>
                <a:effectLst>
                  <a:outerShdw blurRad="50800" dist="38100" dir="2700000" algn="tl" rotWithShape="0">
                    <a:prstClr val="black">
                      <a:alpha val="40000"/>
                    </a:prstClr>
                  </a:outerShdw>
                </a:effectLst>
                <a:latin typeface="Franklin Gothic Medium Cond" panose="020B0606030402020204" pitchFamily="34" charset="0"/>
              </a:rPr>
              <a:t>HERE</a:t>
            </a:r>
            <a:endParaRPr lang="en-PH" sz="13300" b="1" spc="300" dirty="0">
              <a:solidFill>
                <a:srgbClr val="00B0F0"/>
              </a:solidFill>
              <a:effectLst>
                <a:outerShdw blurRad="50800" dist="38100" dir="2700000" algn="tl" rotWithShape="0">
                  <a:prstClr val="black">
                    <a:alpha val="40000"/>
                  </a:prstClr>
                </a:outerShdw>
              </a:effectLst>
              <a:latin typeface="Franklin Gothic Medium Cond" panose="020B0606030402020204"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656" y="524719"/>
            <a:ext cx="989565" cy="520499"/>
          </a:xfrm>
          <a:prstGeom prst="rect">
            <a:avLst/>
          </a:prstGeom>
        </p:spPr>
      </p:pic>
    </p:spTree>
    <p:extLst>
      <p:ext uri="{BB962C8B-B14F-4D97-AF65-F5344CB8AC3E}">
        <p14:creationId xmlns:p14="http://schemas.microsoft.com/office/powerpoint/2010/main" val="3262950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B1D41F19-B3A5-4439-B9B4-A2AFBE608556}"/>
              </a:ext>
            </a:extLst>
          </p:cNvPr>
          <p:cNvSpPr/>
          <p:nvPr/>
        </p:nvSpPr>
        <p:spPr>
          <a:xfrm>
            <a:off x="4006904" y="520372"/>
            <a:ext cx="6428867" cy="1343024"/>
          </a:xfrm>
          <a:prstGeom prst="rect">
            <a:avLst/>
          </a:prstGeom>
          <a:solidFill>
            <a:schemeClr val="tx2">
              <a:lumMod val="50000"/>
              <a:alpha val="5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Title 1">
            <a:extLst>
              <a:ext uri="{FF2B5EF4-FFF2-40B4-BE49-F238E27FC236}">
                <a16:creationId xmlns="" xmlns:a16="http://schemas.microsoft.com/office/drawing/2014/main" id="{28870BDC-A241-49BB-AB4F-291DC544D627}"/>
              </a:ext>
            </a:extLst>
          </p:cNvPr>
          <p:cNvSpPr txBox="1">
            <a:spLocks/>
          </p:cNvSpPr>
          <p:nvPr/>
        </p:nvSpPr>
        <p:spPr>
          <a:xfrm>
            <a:off x="188686" y="478971"/>
            <a:ext cx="4859549" cy="1362646"/>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PH" sz="6600" b="1" spc="-150" dirty="0">
                <a:solidFill>
                  <a:schemeClr val="bg1"/>
                </a:solidFill>
                <a:effectLst>
                  <a:outerShdw blurRad="50800" dist="38100" dir="5400000" algn="t" rotWithShape="0">
                    <a:prstClr val="black">
                      <a:alpha val="40000"/>
                    </a:prstClr>
                  </a:outerShdw>
                </a:effectLst>
                <a:latin typeface="Gobold" panose="02000500000000000000" pitchFamily="2" charset="0"/>
              </a:rPr>
              <a:t>POINTS </a:t>
            </a:r>
            <a:r>
              <a:rPr lang="en-PH" sz="6600" b="1" spc="-150" dirty="0" smtClean="0">
                <a:solidFill>
                  <a:schemeClr val="bg1"/>
                </a:solidFill>
                <a:effectLst>
                  <a:outerShdw blurRad="50800" dist="38100" dir="5400000" algn="t" rotWithShape="0">
                    <a:prstClr val="black">
                      <a:alpha val="40000"/>
                    </a:prstClr>
                  </a:outerShdw>
                </a:effectLst>
                <a:latin typeface="Gobold" panose="02000500000000000000" pitchFamily="2" charset="0"/>
              </a:rPr>
              <a:t>TO</a:t>
            </a:r>
          </a:p>
        </p:txBody>
      </p:sp>
      <p:sp>
        <p:nvSpPr>
          <p:cNvPr id="21" name="Title 1">
            <a:extLst>
              <a:ext uri="{FF2B5EF4-FFF2-40B4-BE49-F238E27FC236}">
                <a16:creationId xmlns="" xmlns:a16="http://schemas.microsoft.com/office/drawing/2014/main" id="{7EDAE846-4316-4101-8CE4-27BF19F3D7F2}"/>
              </a:ext>
            </a:extLst>
          </p:cNvPr>
          <p:cNvSpPr txBox="1">
            <a:spLocks/>
          </p:cNvSpPr>
          <p:nvPr/>
        </p:nvSpPr>
        <p:spPr>
          <a:xfrm>
            <a:off x="1519117" y="2627533"/>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B0F0"/>
                </a:solidFill>
                <a:latin typeface="Franklin Gothic Medium Cond" panose="020B0606030402020204" pitchFamily="34" charset="0"/>
              </a:rPr>
              <a:t>POINT 1</a:t>
            </a:r>
            <a:endParaRPr lang="en-PH" sz="2700" b="1" dirty="0">
              <a:solidFill>
                <a:srgbClr val="00B0F0"/>
              </a:solidFill>
              <a:latin typeface="Franklin Gothic Medium Cond" panose="020B0606030402020204" pitchFamily="34" charset="0"/>
            </a:endParaRPr>
          </a:p>
        </p:txBody>
      </p:sp>
      <p:sp>
        <p:nvSpPr>
          <p:cNvPr id="24" name="Title 1">
            <a:extLst>
              <a:ext uri="{FF2B5EF4-FFF2-40B4-BE49-F238E27FC236}">
                <a16:creationId xmlns="" xmlns:a16="http://schemas.microsoft.com/office/drawing/2014/main" id="{A9E55898-723D-4108-90CE-80792A95BE1C}"/>
              </a:ext>
            </a:extLst>
          </p:cNvPr>
          <p:cNvSpPr txBox="1">
            <a:spLocks/>
          </p:cNvSpPr>
          <p:nvPr/>
        </p:nvSpPr>
        <p:spPr>
          <a:xfrm>
            <a:off x="1526263" y="3031194"/>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smtClean="0">
                <a:solidFill>
                  <a:schemeClr val="bg1"/>
                </a:solidFill>
                <a:latin typeface="Poppins" panose="00000500000000000000" pitchFamily="2" charset="0"/>
                <a:cs typeface="Poppins" panose="00000500000000000000" pitchFamily="2" charset="0"/>
              </a:rPr>
              <a:t>Your first point here that viewers need to consider.</a:t>
            </a:r>
            <a:endParaRPr lang="en-PH" sz="1600" dirty="0">
              <a:solidFill>
                <a:schemeClr val="bg1"/>
              </a:solidFill>
              <a:latin typeface="Poppins" panose="00000500000000000000" pitchFamily="2" charset="0"/>
              <a:cs typeface="Poppins" panose="00000500000000000000" pitchFamily="2" charset="0"/>
            </a:endParaRPr>
          </a:p>
        </p:txBody>
      </p:sp>
      <p:sp>
        <p:nvSpPr>
          <p:cNvPr id="22" name="Oval 21">
            <a:extLst>
              <a:ext uri="{FF2B5EF4-FFF2-40B4-BE49-F238E27FC236}">
                <a16:creationId xmlns="" xmlns:a16="http://schemas.microsoft.com/office/drawing/2014/main" id="{A9FC72A5-D1F4-4F8C-840E-D4C0EFD302AC}"/>
              </a:ext>
            </a:extLst>
          </p:cNvPr>
          <p:cNvSpPr/>
          <p:nvPr/>
        </p:nvSpPr>
        <p:spPr>
          <a:xfrm>
            <a:off x="1177496" y="2952817"/>
            <a:ext cx="165462" cy="156754"/>
          </a:xfrm>
          <a:prstGeom prst="ellipse">
            <a:avLst/>
          </a:prstGeom>
          <a:solidFill>
            <a:srgbClr val="FB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3" name="Oval 22">
            <a:extLst>
              <a:ext uri="{FF2B5EF4-FFF2-40B4-BE49-F238E27FC236}">
                <a16:creationId xmlns="" xmlns:a16="http://schemas.microsoft.com/office/drawing/2014/main" id="{075DDF23-A5C8-495A-B718-4B1D543310AC}"/>
              </a:ext>
            </a:extLst>
          </p:cNvPr>
          <p:cNvSpPr/>
          <p:nvPr/>
        </p:nvSpPr>
        <p:spPr>
          <a:xfrm>
            <a:off x="6116025" y="2874440"/>
            <a:ext cx="165462" cy="156754"/>
          </a:xfrm>
          <a:prstGeom prst="ellipse">
            <a:avLst/>
          </a:prstGeom>
          <a:solidFill>
            <a:srgbClr val="FB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5" name="Oval 24">
            <a:extLst>
              <a:ext uri="{FF2B5EF4-FFF2-40B4-BE49-F238E27FC236}">
                <a16:creationId xmlns="" xmlns:a16="http://schemas.microsoft.com/office/drawing/2014/main" id="{DD4219FE-231F-4634-933A-D89D02AE8418}"/>
              </a:ext>
            </a:extLst>
          </p:cNvPr>
          <p:cNvSpPr/>
          <p:nvPr/>
        </p:nvSpPr>
        <p:spPr>
          <a:xfrm>
            <a:off x="1177496" y="4730699"/>
            <a:ext cx="165462" cy="156754"/>
          </a:xfrm>
          <a:prstGeom prst="ellipse">
            <a:avLst/>
          </a:prstGeom>
          <a:solidFill>
            <a:srgbClr val="FB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7" name="Oval 26">
            <a:extLst>
              <a:ext uri="{FF2B5EF4-FFF2-40B4-BE49-F238E27FC236}">
                <a16:creationId xmlns="" xmlns:a16="http://schemas.microsoft.com/office/drawing/2014/main" id="{78B1E2A7-58AD-4788-8F58-BDD96C3D581C}"/>
              </a:ext>
            </a:extLst>
          </p:cNvPr>
          <p:cNvSpPr/>
          <p:nvPr/>
        </p:nvSpPr>
        <p:spPr>
          <a:xfrm>
            <a:off x="6116025" y="4950646"/>
            <a:ext cx="165462" cy="156754"/>
          </a:xfrm>
          <a:prstGeom prst="ellipse">
            <a:avLst/>
          </a:prstGeom>
          <a:solidFill>
            <a:srgbClr val="FB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5" name="Title 1">
            <a:extLst>
              <a:ext uri="{FF2B5EF4-FFF2-40B4-BE49-F238E27FC236}">
                <a16:creationId xmlns="" xmlns:a16="http://schemas.microsoft.com/office/drawing/2014/main" id="{35407FC5-86D0-4444-92D4-8552E6F9E055}"/>
              </a:ext>
            </a:extLst>
          </p:cNvPr>
          <p:cNvSpPr txBox="1">
            <a:spLocks/>
          </p:cNvSpPr>
          <p:nvPr/>
        </p:nvSpPr>
        <p:spPr>
          <a:xfrm>
            <a:off x="6448701" y="2627533"/>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B0F0"/>
                </a:solidFill>
                <a:latin typeface="Franklin Gothic Medium Cond" panose="020B0606030402020204" pitchFamily="34" charset="0"/>
              </a:rPr>
              <a:t>POINT 2</a:t>
            </a:r>
            <a:endParaRPr lang="en-PH" sz="2700" b="1" dirty="0">
              <a:solidFill>
                <a:srgbClr val="00B0F0"/>
              </a:solidFill>
              <a:latin typeface="Franklin Gothic Medium Cond" panose="020B0606030402020204" pitchFamily="34" charset="0"/>
            </a:endParaRPr>
          </a:p>
        </p:txBody>
      </p:sp>
      <p:sp>
        <p:nvSpPr>
          <p:cNvPr id="37" name="Title 1">
            <a:extLst>
              <a:ext uri="{FF2B5EF4-FFF2-40B4-BE49-F238E27FC236}">
                <a16:creationId xmlns="" xmlns:a16="http://schemas.microsoft.com/office/drawing/2014/main" id="{EFF51C77-1FE9-49C7-9200-7A06DE1F3F34}"/>
              </a:ext>
            </a:extLst>
          </p:cNvPr>
          <p:cNvSpPr txBox="1">
            <a:spLocks/>
          </p:cNvSpPr>
          <p:nvPr/>
        </p:nvSpPr>
        <p:spPr>
          <a:xfrm>
            <a:off x="6455847" y="3031194"/>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solidFill>
                  <a:schemeClr val="bg1"/>
                </a:solidFill>
                <a:latin typeface="Poppins" panose="00000500000000000000" pitchFamily="2" charset="0"/>
                <a:cs typeface="Poppins" panose="00000500000000000000" pitchFamily="2" charset="0"/>
              </a:rPr>
              <a:t>Your second point here that viewers need to consider.</a:t>
            </a:r>
            <a:endParaRPr lang="en-PH" sz="1600" dirty="0">
              <a:solidFill>
                <a:schemeClr val="bg1"/>
              </a:solidFill>
              <a:latin typeface="Poppins" panose="00000500000000000000" pitchFamily="2" charset="0"/>
              <a:cs typeface="Poppins" panose="00000500000000000000" pitchFamily="2" charset="0"/>
            </a:endParaRPr>
          </a:p>
        </p:txBody>
      </p:sp>
      <p:sp>
        <p:nvSpPr>
          <p:cNvPr id="38" name="Title 1">
            <a:extLst>
              <a:ext uri="{FF2B5EF4-FFF2-40B4-BE49-F238E27FC236}">
                <a16:creationId xmlns="" xmlns:a16="http://schemas.microsoft.com/office/drawing/2014/main" id="{7400BC1A-2D20-425A-8BC0-713DF6011868}"/>
              </a:ext>
            </a:extLst>
          </p:cNvPr>
          <p:cNvSpPr txBox="1">
            <a:spLocks/>
          </p:cNvSpPr>
          <p:nvPr/>
        </p:nvSpPr>
        <p:spPr>
          <a:xfrm>
            <a:off x="1519117" y="4450203"/>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B0F0"/>
                </a:solidFill>
                <a:latin typeface="Franklin Gothic Medium Cond" panose="020B0606030402020204" pitchFamily="34" charset="0"/>
              </a:rPr>
              <a:t>POINT 3</a:t>
            </a:r>
            <a:endParaRPr lang="en-PH" sz="2700" b="1" dirty="0">
              <a:solidFill>
                <a:srgbClr val="00B0F0"/>
              </a:solidFill>
              <a:latin typeface="Franklin Gothic Medium Cond" panose="020B0606030402020204" pitchFamily="34" charset="0"/>
            </a:endParaRPr>
          </a:p>
        </p:txBody>
      </p:sp>
      <p:sp>
        <p:nvSpPr>
          <p:cNvPr id="39" name="Title 1">
            <a:extLst>
              <a:ext uri="{FF2B5EF4-FFF2-40B4-BE49-F238E27FC236}">
                <a16:creationId xmlns="" xmlns:a16="http://schemas.microsoft.com/office/drawing/2014/main" id="{62994A42-8216-4E9C-9F43-15489D78C0B7}"/>
              </a:ext>
            </a:extLst>
          </p:cNvPr>
          <p:cNvSpPr txBox="1">
            <a:spLocks/>
          </p:cNvSpPr>
          <p:nvPr/>
        </p:nvSpPr>
        <p:spPr>
          <a:xfrm>
            <a:off x="1526263" y="4853864"/>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solidFill>
                  <a:schemeClr val="bg1"/>
                </a:solidFill>
                <a:latin typeface="Poppins" panose="00000500000000000000" pitchFamily="2" charset="0"/>
                <a:cs typeface="Poppins" panose="00000500000000000000" pitchFamily="2" charset="0"/>
              </a:rPr>
              <a:t>Your third point here that viewers need to consider.</a:t>
            </a:r>
            <a:endParaRPr lang="en-PH" sz="1600" dirty="0">
              <a:solidFill>
                <a:schemeClr val="bg1"/>
              </a:solidFill>
              <a:latin typeface="Poppins" panose="00000500000000000000" pitchFamily="2" charset="0"/>
              <a:cs typeface="Poppins" panose="00000500000000000000" pitchFamily="2" charset="0"/>
            </a:endParaRPr>
          </a:p>
        </p:txBody>
      </p:sp>
      <p:sp>
        <p:nvSpPr>
          <p:cNvPr id="40" name="Title 1">
            <a:extLst>
              <a:ext uri="{FF2B5EF4-FFF2-40B4-BE49-F238E27FC236}">
                <a16:creationId xmlns="" xmlns:a16="http://schemas.microsoft.com/office/drawing/2014/main" id="{A29A8357-F276-4DAC-A284-A8D3BB2E6E2B}"/>
              </a:ext>
            </a:extLst>
          </p:cNvPr>
          <p:cNvSpPr txBox="1">
            <a:spLocks/>
          </p:cNvSpPr>
          <p:nvPr/>
        </p:nvSpPr>
        <p:spPr>
          <a:xfrm>
            <a:off x="6464792" y="4456921"/>
            <a:ext cx="2203339" cy="57501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B0F0"/>
                </a:solidFill>
                <a:latin typeface="Franklin Gothic Medium Cond" panose="020B0606030402020204" pitchFamily="34" charset="0"/>
              </a:rPr>
              <a:t>POINT 4</a:t>
            </a:r>
            <a:endParaRPr lang="en-PH" sz="2700" b="1" dirty="0">
              <a:solidFill>
                <a:srgbClr val="00B0F0"/>
              </a:solidFill>
              <a:latin typeface="Franklin Gothic Medium Cond" panose="020B0606030402020204" pitchFamily="34" charset="0"/>
            </a:endParaRPr>
          </a:p>
        </p:txBody>
      </p:sp>
      <p:sp>
        <p:nvSpPr>
          <p:cNvPr id="41" name="Title 1">
            <a:extLst>
              <a:ext uri="{FF2B5EF4-FFF2-40B4-BE49-F238E27FC236}">
                <a16:creationId xmlns="" xmlns:a16="http://schemas.microsoft.com/office/drawing/2014/main" id="{23A5F5EC-3D2A-40AC-80AD-626529C8CDF8}"/>
              </a:ext>
            </a:extLst>
          </p:cNvPr>
          <p:cNvSpPr txBox="1">
            <a:spLocks/>
          </p:cNvSpPr>
          <p:nvPr/>
        </p:nvSpPr>
        <p:spPr>
          <a:xfrm>
            <a:off x="6471938" y="4860582"/>
            <a:ext cx="4206644" cy="6827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solidFill>
                  <a:schemeClr val="bg1"/>
                </a:solidFill>
                <a:latin typeface="Poppins" panose="00000500000000000000" pitchFamily="2" charset="0"/>
                <a:cs typeface="Poppins" panose="00000500000000000000" pitchFamily="2" charset="0"/>
              </a:rPr>
              <a:t>Your fourth point here that viewers need to consider.</a:t>
            </a:r>
            <a:endParaRPr lang="en-PH" sz="1600" dirty="0">
              <a:solidFill>
                <a:schemeClr val="bg1"/>
              </a:solidFill>
              <a:latin typeface="Poppins" panose="00000500000000000000" pitchFamily="2" charset="0"/>
              <a:cs typeface="Poppins" panose="00000500000000000000" pitchFamily="2" charset="0"/>
            </a:endParaRPr>
          </a:p>
        </p:txBody>
      </p:sp>
      <p:sp>
        <p:nvSpPr>
          <p:cNvPr id="17" name="Title 1">
            <a:extLst>
              <a:ext uri="{FF2B5EF4-FFF2-40B4-BE49-F238E27FC236}">
                <a16:creationId xmlns="" xmlns:a16="http://schemas.microsoft.com/office/drawing/2014/main" id="{28870BDC-A241-49BB-AB4F-291DC544D627}"/>
              </a:ext>
            </a:extLst>
          </p:cNvPr>
          <p:cNvSpPr txBox="1">
            <a:spLocks/>
          </p:cNvSpPr>
          <p:nvPr/>
        </p:nvSpPr>
        <p:spPr>
          <a:xfrm>
            <a:off x="3856636" y="372421"/>
            <a:ext cx="6145350" cy="1267954"/>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PH" sz="13800" b="1" i="1" dirty="0" smtClean="0">
                <a:solidFill>
                  <a:srgbClr val="00B0F0"/>
                </a:solidFill>
                <a:effectLst>
                  <a:glow rad="101600">
                    <a:schemeClr val="tx1">
                      <a:lumMod val="95000"/>
                      <a:lumOff val="5000"/>
                      <a:alpha val="40000"/>
                    </a:schemeClr>
                  </a:glow>
                </a:effectLst>
                <a:latin typeface="Franklin Gothic Medium Cond" panose="020B0606030402020204" pitchFamily="34" charset="0"/>
              </a:rPr>
              <a:t>Consider</a:t>
            </a:r>
            <a:endParaRPr lang="en-PH" sz="13800" b="1" i="1" dirty="0">
              <a:solidFill>
                <a:srgbClr val="00B0F0"/>
              </a:solidFill>
              <a:effectLst>
                <a:glow rad="101600">
                  <a:schemeClr val="tx1">
                    <a:lumMod val="95000"/>
                    <a:lumOff val="5000"/>
                    <a:alpha val="40000"/>
                  </a:schemeClr>
                </a:glow>
              </a:effectLst>
              <a:latin typeface="Franklin Gothic Medium Cond" panose="020B0606030402020204" pitchFamily="34" charset="0"/>
            </a:endParaRPr>
          </a:p>
        </p:txBody>
      </p:sp>
      <p:sp>
        <p:nvSpPr>
          <p:cNvPr id="2" name="Rectangle 1"/>
          <p:cNvSpPr/>
          <p:nvPr/>
        </p:nvSpPr>
        <p:spPr>
          <a:xfrm>
            <a:off x="-52670" y="1668548"/>
            <a:ext cx="4238908" cy="78377"/>
          </a:xfrm>
          <a:prstGeom prst="rect">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733" y="6075477"/>
            <a:ext cx="989565" cy="520499"/>
          </a:xfrm>
          <a:prstGeom prst="rect">
            <a:avLst/>
          </a:prstGeom>
        </p:spPr>
      </p:pic>
    </p:spTree>
    <p:extLst>
      <p:ext uri="{BB962C8B-B14F-4D97-AF65-F5344CB8AC3E}">
        <p14:creationId xmlns:p14="http://schemas.microsoft.com/office/powerpoint/2010/main" val="17863791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3011F9C-1E81-48FE-B723-968CF4ADF22F}"/>
              </a:ext>
            </a:extLst>
          </p:cNvPr>
          <p:cNvSpPr>
            <a:spLocks noGrp="1"/>
          </p:cNvSpPr>
          <p:nvPr>
            <p:ph type="ctrTitle"/>
          </p:nvPr>
        </p:nvSpPr>
        <p:spPr>
          <a:xfrm>
            <a:off x="1113103" y="1362404"/>
            <a:ext cx="8554771" cy="2943978"/>
          </a:xfrm>
        </p:spPr>
        <p:txBody>
          <a:bodyPr>
            <a:noAutofit/>
          </a:bodyPr>
          <a:lstStyle/>
          <a:p>
            <a:pPr algn="l">
              <a:lnSpc>
                <a:spcPct val="100000"/>
              </a:lnSpc>
            </a:pPr>
            <a:r>
              <a:rPr lang="en-US" sz="4000" b="0" u="none" strike="noStrike" dirty="0">
                <a:solidFill>
                  <a:srgbClr val="00B0F0"/>
                </a:solidFill>
                <a:effectLst/>
                <a:latin typeface="Gobold" panose="02000500000000000000" pitchFamily="2" charset="0"/>
              </a:rPr>
              <a:t>ALWAYS</a:t>
            </a:r>
            <a:r>
              <a:rPr lang="en-US" sz="4000" b="0" u="none" strike="noStrike" dirty="0">
                <a:solidFill>
                  <a:srgbClr val="FBFFFF"/>
                </a:solidFill>
                <a:effectLst/>
                <a:latin typeface="Gobold" panose="02000500000000000000" pitchFamily="2" charset="0"/>
              </a:rPr>
              <a:t>, EVERYWHERE GOD IS PRESENT, AND ALWAYS HE SEEKS TO DISCOVER HIMSELF IN EACH ONE.</a:t>
            </a:r>
            <a:endParaRPr lang="en-PH" sz="4000" dirty="0">
              <a:solidFill>
                <a:srgbClr val="FBFFFF"/>
              </a:solidFill>
              <a:latin typeface="Gobold" panose="02000500000000000000" pitchFamily="2" charset="0"/>
            </a:endParaRPr>
          </a:p>
        </p:txBody>
      </p:sp>
      <p:sp>
        <p:nvSpPr>
          <p:cNvPr id="7" name="Rectangle 6">
            <a:extLst>
              <a:ext uri="{FF2B5EF4-FFF2-40B4-BE49-F238E27FC236}">
                <a16:creationId xmlns="" xmlns:a16="http://schemas.microsoft.com/office/drawing/2014/main" id="{B4FCD827-219D-422A-9C19-A56A3D48A161}"/>
              </a:ext>
            </a:extLst>
          </p:cNvPr>
          <p:cNvSpPr/>
          <p:nvPr/>
        </p:nvSpPr>
        <p:spPr>
          <a:xfrm>
            <a:off x="10776312" y="76200"/>
            <a:ext cx="1663337" cy="1619958"/>
          </a:xfrm>
          <a:prstGeom prst="rect">
            <a:avLst/>
          </a:prstGeom>
          <a:solidFill>
            <a:srgbClr val="FB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9" name="Subtitle 2">
            <a:extLst>
              <a:ext uri="{FF2B5EF4-FFF2-40B4-BE49-F238E27FC236}">
                <a16:creationId xmlns="" xmlns:a16="http://schemas.microsoft.com/office/drawing/2014/main" id="{02445F0D-529B-43FA-BECE-0A87D4CC58D2}"/>
              </a:ext>
            </a:extLst>
          </p:cNvPr>
          <p:cNvSpPr txBox="1">
            <a:spLocks/>
          </p:cNvSpPr>
          <p:nvPr/>
        </p:nvSpPr>
        <p:spPr>
          <a:xfrm>
            <a:off x="1113103" y="4388267"/>
            <a:ext cx="3420941" cy="3701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PH" sz="3600" b="1" dirty="0">
                <a:solidFill>
                  <a:srgbClr val="00B0F0"/>
                </a:solidFill>
                <a:latin typeface="Franklin Gothic Medium Cond" panose="020B0606030402020204" pitchFamily="34" charset="0"/>
              </a:rPr>
              <a:t>A.W. Tozer</a:t>
            </a:r>
          </a:p>
        </p:txBody>
      </p:sp>
      <p:sp>
        <p:nvSpPr>
          <p:cNvPr id="8" name="Rectangle 7">
            <a:extLst>
              <a:ext uri="{FF2B5EF4-FFF2-40B4-BE49-F238E27FC236}">
                <a16:creationId xmlns="" xmlns:a16="http://schemas.microsoft.com/office/drawing/2014/main" id="{A1B1CFD3-6CAA-4B8F-A763-3A28525092B9}"/>
              </a:ext>
            </a:extLst>
          </p:cNvPr>
          <p:cNvSpPr/>
          <p:nvPr/>
        </p:nvSpPr>
        <p:spPr>
          <a:xfrm>
            <a:off x="10528662" y="1619958"/>
            <a:ext cx="1663337" cy="5238042"/>
          </a:xfrm>
          <a:prstGeom prst="rect">
            <a:avLst/>
          </a:prstGeom>
          <a:solidFill>
            <a:srgbClr val="FBFFFF">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cxnSp>
        <p:nvCxnSpPr>
          <p:cNvPr id="10" name="Straight Connector 9">
            <a:extLst>
              <a:ext uri="{FF2B5EF4-FFF2-40B4-BE49-F238E27FC236}">
                <a16:creationId xmlns="" xmlns:a16="http://schemas.microsoft.com/office/drawing/2014/main" id="{F6EEDF22-C4F3-4D77-B1BB-6AD9A644594E}"/>
              </a:ext>
            </a:extLst>
          </p:cNvPr>
          <p:cNvCxnSpPr/>
          <p:nvPr/>
        </p:nvCxnSpPr>
        <p:spPr>
          <a:xfrm flipV="1">
            <a:off x="1113103" y="4306382"/>
            <a:ext cx="8011847" cy="81885"/>
          </a:xfrm>
          <a:prstGeom prst="line">
            <a:avLst/>
          </a:prstGeom>
          <a:ln w="28575">
            <a:solidFill>
              <a:srgbClr val="FBFFFF"/>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97E4D403-D665-4D03-9F5E-BFFF66B366EC}"/>
              </a:ext>
            </a:extLst>
          </p:cNvPr>
          <p:cNvPicPr>
            <a:picLocks noChangeAspect="1"/>
          </p:cNvPicPr>
          <p:nvPr/>
        </p:nvPicPr>
        <p:blipFill>
          <a:blip r:embed="rId3">
            <a:duotone>
              <a:prstClr val="black"/>
              <a:srgbClr val="00B0F0">
                <a:tint val="45000"/>
                <a:satMod val="400000"/>
              </a:srgbClr>
            </a:duotone>
            <a:extLst>
              <a:ext uri="{BEBA8EAE-BF5A-486C-A8C5-ECC9F3942E4B}">
                <a14:imgProps xmlns:a14="http://schemas.microsoft.com/office/drawing/2010/main">
                  <a14:imgLayer r:embed="rId4">
                    <a14:imgEffect>
                      <a14:colorTemperature colorTemp="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928623" y="458802"/>
            <a:ext cx="860796" cy="841525"/>
          </a:xfrm>
          <a:prstGeom prst="rect">
            <a:avLst/>
          </a:prstGeom>
          <a:noFill/>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732" y="198552"/>
            <a:ext cx="989565" cy="520499"/>
          </a:xfrm>
          <a:prstGeom prst="rect">
            <a:avLst/>
          </a:prstGeom>
        </p:spPr>
      </p:pic>
    </p:spTree>
    <p:extLst>
      <p:ext uri="{BB962C8B-B14F-4D97-AF65-F5344CB8AC3E}">
        <p14:creationId xmlns:p14="http://schemas.microsoft.com/office/powerpoint/2010/main" val="19769138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1832</TotalTime>
  <Words>289</Words>
  <Application>Microsoft Office PowerPoint</Application>
  <PresentationFormat>Widescreen</PresentationFormat>
  <Paragraphs>58</Paragraphs>
  <Slides>12</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12</vt:i4>
      </vt:variant>
    </vt:vector>
  </HeadingPairs>
  <TitlesOfParts>
    <vt:vector size="27" baseType="lpstr">
      <vt:lpstr>Arial</vt:lpstr>
      <vt:lpstr>Arial</vt:lpstr>
      <vt:lpstr>Calibri</vt:lpstr>
      <vt:lpstr>Calibri Light</vt:lpstr>
      <vt:lpstr>Franklin Gothic Medium Cond</vt:lpstr>
      <vt:lpstr>Gobold</vt:lpstr>
      <vt:lpstr>Oswald</vt:lpstr>
      <vt:lpstr>Oswald bold</vt:lpstr>
      <vt:lpstr>Oswald Light</vt:lpstr>
      <vt:lpstr>Oswald LightItalic</vt:lpstr>
      <vt:lpstr>Oswald Regular</vt:lpstr>
      <vt:lpstr>Poppins</vt:lpstr>
      <vt:lpstr>Roboto</vt:lpstr>
      <vt:lpstr>Roboto Light</vt:lpstr>
      <vt:lpstr>Office Theme</vt:lpstr>
      <vt:lpstr>WELCOME</vt:lpstr>
      <vt:lpstr>Join us for multiple services if you’d like</vt:lpstr>
      <vt:lpstr>FIRST SUNDAY OF EVERY MONTH</vt:lpstr>
      <vt:lpstr>/kəˈmyo͞onədē/</vt:lpstr>
      <vt:lpstr>SPEAK WITH ANY OF OUR VOLUNTEERS  OR GO ONLINE TO GET INVOLVED IN THE CHURCH TODAY!</vt:lpstr>
      <vt:lpstr>Jeremiah 17:7</vt:lpstr>
      <vt:lpstr>THE SUBTITLE SECTION PROVERBS 1:2-3</vt:lpstr>
      <vt:lpstr>PowerPoint Presentation</vt:lpstr>
      <vt:lpstr>ALWAYS, EVERYWHERE GOD IS PRESENT, AND ALWAYS HE SEEKS TO DISCOVER HIMSELF IN EACH ONE.</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abby togonon</dc:creator>
  <cp:lastModifiedBy>Dokis</cp:lastModifiedBy>
  <cp:revision>70</cp:revision>
  <dcterms:created xsi:type="dcterms:W3CDTF">2021-01-21T03:58:45Z</dcterms:created>
  <dcterms:modified xsi:type="dcterms:W3CDTF">2022-03-10T18:47:53Z</dcterms:modified>
</cp:coreProperties>
</file>